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6" r:id="rId5"/>
    <p:sldId id="259" r:id="rId6"/>
    <p:sldId id="267" r:id="rId7"/>
    <p:sldId id="260" r:id="rId8"/>
    <p:sldId id="262" r:id="rId9"/>
    <p:sldId id="261" r:id="rId10"/>
    <p:sldId id="263" r:id="rId11"/>
    <p:sldId id="264" r:id="rId12"/>
    <p:sldId id="268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78" autoAdjust="0"/>
    <p:restoredTop sz="94660"/>
  </p:normalViewPr>
  <p:slideViewPr>
    <p:cSldViewPr snapToObjects="1"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D3D3F-D21A-8040-AF5A-0AA0D85678A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32FD54-214E-A44A-A6CB-1D2C073B0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32FD54-214E-A44A-A6CB-1D2C073B03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1/27/2010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ru-R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EC3AA14-D01D-914E-8B65-DE1D6B031715}" type="datetimeFigureOut">
              <a:rPr lang="en-US" smtClean="0"/>
              <a:pPr/>
              <a:t>1/27/2010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94C0891-E0F2-024B-9CE2-367A2B75FF9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\\localhost\Users\iMac878\Desktop\%25D0%259F%25D1%2580%25D0%25BE%25D0%25B5%25D0%25BA%25D1%2582%25D1%258B\Zarev_Lermontov_Naedine.mp3" TargetMode="Externa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286000"/>
            <a:ext cx="7696200" cy="1828800"/>
          </a:xfrm>
        </p:spPr>
        <p:txBody>
          <a:bodyPr/>
          <a:lstStyle/>
          <a:p>
            <a:r>
              <a:rPr lang="ru-RU" sz="3000" dirty="0" smtClean="0">
                <a:solidFill>
                  <a:schemeClr val="bg1"/>
                </a:solidFill>
                <a:latin typeface="Charcoal CY"/>
                <a:cs typeface="Charcoal CY"/>
              </a:rPr>
              <a:t>Лирические черты в творчестве</a:t>
            </a:r>
            <a:br>
              <a:rPr lang="ru-RU" sz="3000" dirty="0" smtClean="0">
                <a:solidFill>
                  <a:schemeClr val="bg1"/>
                </a:solidFill>
                <a:latin typeface="Charcoal CY"/>
                <a:cs typeface="Charcoal CY"/>
              </a:rPr>
            </a:br>
            <a:r>
              <a:rPr lang="ru-RU" sz="3000" dirty="0" smtClean="0">
                <a:solidFill>
                  <a:schemeClr val="bg1"/>
                </a:solidFill>
                <a:latin typeface="Charcoal CY"/>
                <a:cs typeface="Charcoal CY"/>
              </a:rPr>
              <a:t/>
            </a:r>
            <a:br>
              <a:rPr lang="ru-RU" sz="3000" dirty="0" smtClean="0">
                <a:solidFill>
                  <a:schemeClr val="bg1"/>
                </a:solidFill>
                <a:latin typeface="Charcoal CY"/>
                <a:cs typeface="Charcoal CY"/>
              </a:rPr>
            </a:br>
            <a:r>
              <a:rPr lang="ru-RU" sz="3000" dirty="0" smtClean="0">
                <a:solidFill>
                  <a:schemeClr val="bg1"/>
                </a:solidFill>
                <a:latin typeface="Charcoal CY"/>
                <a:cs typeface="Charcoal CY"/>
              </a:rPr>
              <a:t>        М. Ю. Лермонтва</a:t>
            </a:r>
            <a:endParaRPr lang="en-US" sz="3000" dirty="0">
              <a:solidFill>
                <a:schemeClr val="bg1"/>
              </a:solidFill>
              <a:latin typeface="Charcoal CY"/>
              <a:cs typeface="Charcoal CY"/>
            </a:endParaRP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1371600" y="1600200"/>
            <a:ext cx="7086600" cy="3822192"/>
          </a:xfrm>
        </p:spPr>
        <p:txBody>
          <a:bodyPr/>
          <a:lstStyle/>
          <a:p>
            <a:r>
              <a:rPr lang="ru-RU" sz="2500" dirty="0" smtClean="0"/>
              <a:t>Романтический образ пленного рыцаря строится на основе контраста воли и неволи, свободы и заточения.</a:t>
            </a:r>
            <a:endParaRPr lang="en-US" sz="2500" dirty="0"/>
          </a:p>
        </p:txBody>
      </p:sp>
      <p:pic>
        <p:nvPicPr>
          <p:cNvPr id="4" name="Picture 3" descr="image06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291934"/>
            <a:ext cx="4114800" cy="276596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Click="0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457200"/>
          </a:xfrm>
        </p:spPr>
        <p:txBody>
          <a:bodyPr/>
          <a:lstStyle/>
          <a:p>
            <a:r>
              <a:rPr lang="ru-RU" dirty="0" smtClean="0"/>
              <a:t>Завещание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084729" y="990600"/>
            <a:ext cx="3429000" cy="5334000"/>
          </a:xfrm>
        </p:spPr>
        <p:txBody>
          <a:bodyPr>
            <a:normAutofit fontScale="92500"/>
          </a:bodyPr>
          <a:lstStyle/>
          <a:p>
            <a:r>
              <a:rPr lang="en-US" sz="1400" dirty="0" err="1" smtClean="0"/>
              <a:t>Наединестобой</a:t>
            </a:r>
            <a:r>
              <a:rPr lang="en-US" sz="1400" dirty="0" smtClean="0"/>
              <a:t>, </a:t>
            </a:r>
            <a:r>
              <a:rPr lang="en-US" sz="1400" dirty="0" err="1" smtClean="0"/>
              <a:t>брат</a:t>
            </a:r>
            <a:r>
              <a:rPr lang="en-US" sz="1400" dirty="0" smtClean="0"/>
              <a:t>,                                  </a:t>
            </a:r>
            <a:r>
              <a:rPr lang="en-US" sz="1400" dirty="0" err="1" smtClean="0"/>
              <a:t>Хотелбыяпобыть</a:t>
            </a:r>
            <a:r>
              <a:rPr lang="en-US" sz="1400" dirty="0" smtClean="0"/>
              <a:t>:                                                </a:t>
            </a:r>
            <a:r>
              <a:rPr lang="en-US" sz="1400" dirty="0" err="1" smtClean="0"/>
              <a:t>Насветемало</a:t>
            </a:r>
            <a:r>
              <a:rPr lang="en-US" sz="1400" dirty="0" smtClean="0"/>
              <a:t>, </a:t>
            </a:r>
            <a:r>
              <a:rPr lang="en-US" sz="1400" dirty="0" err="1" smtClean="0"/>
              <a:t>говорят</a:t>
            </a:r>
            <a:r>
              <a:rPr lang="en-US" sz="1400" dirty="0" smtClean="0"/>
              <a:t>,                                   </a:t>
            </a:r>
            <a:r>
              <a:rPr lang="en-US" sz="1400" dirty="0" err="1" smtClean="0"/>
              <a:t>Мнеостаетсяжить</a:t>
            </a:r>
            <a:r>
              <a:rPr lang="en-US" sz="1400" dirty="0" smtClean="0"/>
              <a:t>!                                    </a:t>
            </a:r>
            <a:r>
              <a:rPr lang="en-US" sz="1400" dirty="0" err="1" smtClean="0"/>
              <a:t>Поедещьскоротыдомой</a:t>
            </a:r>
            <a:r>
              <a:rPr lang="en-US" sz="1400" dirty="0" smtClean="0"/>
              <a:t>:                         </a:t>
            </a:r>
            <a:r>
              <a:rPr lang="en-US" sz="1400" dirty="0" err="1" smtClean="0"/>
              <a:t>Смотриж</a:t>
            </a:r>
            <a:r>
              <a:rPr lang="en-US" sz="1400" dirty="0" smtClean="0"/>
              <a:t>... </a:t>
            </a:r>
            <a:r>
              <a:rPr lang="en-US" sz="1400" dirty="0" err="1" smtClean="0"/>
              <a:t>Дачто</a:t>
            </a:r>
            <a:r>
              <a:rPr lang="en-US" sz="1400" dirty="0" smtClean="0"/>
              <a:t>? </a:t>
            </a:r>
            <a:r>
              <a:rPr lang="en-US" sz="1400" dirty="0" err="1" smtClean="0"/>
              <a:t>моейсудьбой</a:t>
            </a:r>
            <a:r>
              <a:rPr lang="en-US" sz="1400" dirty="0" smtClean="0"/>
              <a:t>,        </a:t>
            </a:r>
            <a:r>
              <a:rPr lang="en-US" sz="1400" dirty="0" err="1" smtClean="0"/>
              <a:t>Сказатьпоправде</a:t>
            </a:r>
            <a:r>
              <a:rPr lang="en-US" sz="1400" dirty="0" smtClean="0"/>
              <a:t>, </a:t>
            </a:r>
            <a:r>
              <a:rPr lang="en-US" sz="1400" dirty="0" err="1" smtClean="0"/>
              <a:t>оченьНиктонеозабочен</a:t>
            </a:r>
            <a:r>
              <a:rPr lang="en-US" sz="1400" dirty="0" smtClean="0"/>
              <a:t>.                                                 </a:t>
            </a:r>
            <a:r>
              <a:rPr lang="en-US" sz="1400" dirty="0" err="1" smtClean="0"/>
              <a:t>Аеслиспроситкто-нибудь</a:t>
            </a:r>
            <a:r>
              <a:rPr lang="en-US" sz="1400" dirty="0" smtClean="0"/>
              <a:t>...                            </a:t>
            </a:r>
            <a:r>
              <a:rPr lang="en-US" sz="1400" dirty="0" err="1" smtClean="0"/>
              <a:t>Ну</a:t>
            </a:r>
            <a:r>
              <a:rPr lang="en-US" sz="1400" dirty="0" smtClean="0"/>
              <a:t>, </a:t>
            </a:r>
            <a:r>
              <a:rPr lang="en-US" sz="1400" dirty="0" err="1" smtClean="0"/>
              <a:t>ктобыниспросил</a:t>
            </a:r>
            <a:r>
              <a:rPr lang="en-US" sz="1400" dirty="0" smtClean="0"/>
              <a:t>,                                  </a:t>
            </a:r>
            <a:r>
              <a:rPr lang="en-US" sz="1400" dirty="0" err="1" smtClean="0"/>
              <a:t>Скажиим</a:t>
            </a:r>
            <a:r>
              <a:rPr lang="en-US" sz="1400" dirty="0" smtClean="0"/>
              <a:t>, </a:t>
            </a:r>
            <a:r>
              <a:rPr lang="en-US" sz="1400" dirty="0" err="1" smtClean="0"/>
              <a:t>чтонавылетвгрудьЯпулейраненбыл</a:t>
            </a:r>
            <a:r>
              <a:rPr lang="en-US" sz="1400" dirty="0" smtClean="0"/>
              <a:t>,                                               </a:t>
            </a:r>
            <a:r>
              <a:rPr lang="en-US" sz="1400" dirty="0" err="1" smtClean="0"/>
              <a:t>Чтоумерчестнозацаря</a:t>
            </a:r>
            <a:r>
              <a:rPr lang="en-US" sz="1400" dirty="0" smtClean="0"/>
              <a:t>,                                   </a:t>
            </a:r>
            <a:r>
              <a:rPr lang="en-US" sz="1400" dirty="0" err="1" smtClean="0"/>
              <a:t>ЧтоплохинашилекаряИчтородномукраюПоклоняпосылаю</a:t>
            </a:r>
            <a:r>
              <a:rPr lang="en-US" sz="1400" dirty="0" smtClean="0"/>
              <a:t>.    </a:t>
            </a:r>
            <a:r>
              <a:rPr lang="en-US" sz="1400" dirty="0" err="1" smtClean="0"/>
              <a:t>ОтцаиматьмоюедвальЗастанешьтывживых</a:t>
            </a:r>
            <a:r>
              <a:rPr lang="en-US" sz="1400" dirty="0" smtClean="0"/>
              <a:t>...                        </a:t>
            </a:r>
            <a:r>
              <a:rPr lang="en-US" sz="1400" dirty="0" err="1" smtClean="0"/>
              <a:t>Признаться</a:t>
            </a:r>
            <a:r>
              <a:rPr lang="en-US" sz="1400" dirty="0" smtClean="0"/>
              <a:t>, </a:t>
            </a:r>
            <a:r>
              <a:rPr lang="en-US" sz="1400" dirty="0" err="1" smtClean="0"/>
              <a:t>право</a:t>
            </a:r>
            <a:r>
              <a:rPr lang="en-US" sz="1400" dirty="0" smtClean="0"/>
              <a:t>, </a:t>
            </a:r>
            <a:r>
              <a:rPr lang="en-US" sz="1400" dirty="0" err="1" smtClean="0"/>
              <a:t>былобыжальМнеопечалитьих</a:t>
            </a:r>
            <a:r>
              <a:rPr lang="en-US" sz="1400" dirty="0" smtClean="0"/>
              <a:t>;                                                             </a:t>
            </a:r>
            <a:r>
              <a:rPr lang="en-US" sz="1400" dirty="0" err="1" smtClean="0"/>
              <a:t>Ноесликтоизнихижив</a:t>
            </a:r>
            <a:r>
              <a:rPr lang="en-US" sz="1400" dirty="0" smtClean="0"/>
              <a:t>,                                       </a:t>
            </a:r>
            <a:r>
              <a:rPr lang="en-US" sz="1400" dirty="0" err="1" smtClean="0"/>
              <a:t>Скажи</a:t>
            </a:r>
            <a:r>
              <a:rPr lang="en-US" sz="1400" dirty="0" smtClean="0"/>
              <a:t>, </a:t>
            </a:r>
            <a:r>
              <a:rPr lang="en-US" sz="1400" dirty="0" err="1" smtClean="0"/>
              <a:t>чтояписатьленив</a:t>
            </a:r>
            <a:r>
              <a:rPr lang="en-US" sz="1400" dirty="0" smtClean="0"/>
              <a:t>,                                   </a:t>
            </a:r>
            <a:r>
              <a:rPr lang="en-US" sz="1400" dirty="0" err="1" smtClean="0"/>
              <a:t>ЧтополквпоходпослалиИчтобменянеждали</a:t>
            </a:r>
            <a:r>
              <a:rPr lang="en-US" sz="1400" dirty="0" smtClean="0"/>
              <a:t>.                             </a:t>
            </a:r>
            <a:r>
              <a:rPr lang="en-US" sz="1400" dirty="0" err="1" smtClean="0"/>
              <a:t>Соседкаестьуниходна</a:t>
            </a:r>
            <a:r>
              <a:rPr lang="en-US" sz="1400" dirty="0" smtClean="0"/>
              <a:t>...                                 </a:t>
            </a:r>
            <a:r>
              <a:rPr lang="en-US" sz="1400" dirty="0" err="1" smtClean="0"/>
              <a:t>Каквспомнишь</a:t>
            </a:r>
            <a:r>
              <a:rPr lang="en-US" sz="1400" dirty="0" smtClean="0"/>
              <a:t>, </a:t>
            </a:r>
            <a:r>
              <a:rPr lang="en-US" sz="1400" dirty="0" err="1" smtClean="0"/>
              <a:t>какдавноРасстались</a:t>
            </a:r>
            <a:r>
              <a:rPr lang="en-US" sz="1400" dirty="0" smtClean="0"/>
              <a:t>!.. </a:t>
            </a:r>
            <a:r>
              <a:rPr lang="en-US" sz="1400" dirty="0" err="1" smtClean="0"/>
              <a:t>ОбомнеонаНеспросит</a:t>
            </a:r>
            <a:r>
              <a:rPr lang="en-US" sz="1400" dirty="0" smtClean="0"/>
              <a:t>... </a:t>
            </a:r>
            <a:r>
              <a:rPr lang="en-US" sz="1400" dirty="0" err="1" smtClean="0"/>
              <a:t>всеравно</a:t>
            </a:r>
            <a:r>
              <a:rPr lang="en-US" sz="1400" dirty="0" smtClean="0"/>
              <a:t>,                                              </a:t>
            </a:r>
            <a:r>
              <a:rPr lang="en-US" sz="1400" dirty="0" err="1" smtClean="0"/>
              <a:t>Тырасскаживсюправдуей</a:t>
            </a:r>
            <a:r>
              <a:rPr lang="en-US" sz="1400" dirty="0" smtClean="0"/>
              <a:t>,                         </a:t>
            </a:r>
            <a:r>
              <a:rPr lang="en-US" sz="1400" dirty="0" err="1" smtClean="0"/>
              <a:t>Пустогосердцанежалей</a:t>
            </a:r>
            <a:r>
              <a:rPr lang="en-US" sz="1400" dirty="0" smtClean="0"/>
              <a:t>;                            </a:t>
            </a:r>
            <a:r>
              <a:rPr lang="en-US" sz="1400" dirty="0" err="1" smtClean="0"/>
              <a:t>Пускайонапоплачет</a:t>
            </a:r>
            <a:r>
              <a:rPr lang="en-US" sz="1400" dirty="0" smtClean="0"/>
              <a:t>...                                              </a:t>
            </a:r>
            <a:r>
              <a:rPr lang="en-US" sz="1400" dirty="0" err="1" smtClean="0"/>
              <a:t>Ейничегонезначит</a:t>
            </a:r>
            <a:r>
              <a:rPr lang="en-US" sz="1400" dirty="0" smtClean="0"/>
              <a:t>!</a:t>
            </a:r>
            <a:endParaRPr lang="en-US" sz="1400" dirty="0"/>
          </a:p>
        </p:txBody>
      </p:sp>
      <p:pic>
        <p:nvPicPr>
          <p:cNvPr id="11" name="Content Placeholder 10" descr="11826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930775" y="1145589"/>
            <a:ext cx="3429000" cy="421598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12" name="Zarev_Lermontov_Naedin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92601" y="6138863"/>
            <a:ext cx="185737" cy="1857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530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143000" y="914400"/>
            <a:ext cx="7315200" cy="4507992"/>
          </a:xfrm>
        </p:spPr>
        <p:txBody>
          <a:bodyPr/>
          <a:lstStyle/>
          <a:p>
            <a:r>
              <a:rPr lang="ru-RU" sz="2400" dirty="0" smtClean="0"/>
              <a:t>Стихотворение отличается особенно сердечной, доверительной интонацией; оно воспринимается как непринужденное выражение последней воли умирающего бойца, самых глубоких чувств – без громких фраз и ненужной патетике.</a:t>
            </a:r>
            <a:endParaRPr lang="en-US" sz="2400" dirty="0"/>
          </a:p>
        </p:txBody>
      </p:sp>
      <p:pic>
        <p:nvPicPr>
          <p:cNvPr id="8" name="Picture 7" descr="завещани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700" y="3352800"/>
            <a:ext cx="3365500" cy="30108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71600" y="1066800"/>
            <a:ext cx="7086600" cy="3505200"/>
          </a:xfrm>
        </p:spPr>
        <p:txBody>
          <a:bodyPr/>
          <a:lstStyle/>
          <a:p>
            <a:r>
              <a:rPr lang="ru-RU" sz="2300" dirty="0" smtClean="0">
                <a:latin typeface="Charcoal CY"/>
                <a:cs typeface="Charcoal CY"/>
              </a:rPr>
              <a:t>Над проектом работала:</a:t>
            </a:r>
            <a:br>
              <a:rPr lang="ru-RU" sz="2300" dirty="0" smtClean="0">
                <a:latin typeface="Charcoal CY"/>
                <a:cs typeface="Charcoal CY"/>
              </a:rPr>
            </a:br>
            <a:r>
              <a:rPr lang="ru-RU" sz="2300" dirty="0" smtClean="0">
                <a:latin typeface="Charcoal CY"/>
                <a:cs typeface="Charcoal CY"/>
              </a:rPr>
              <a:t/>
            </a:r>
            <a:br>
              <a:rPr lang="ru-RU" sz="2300" dirty="0" smtClean="0">
                <a:latin typeface="Charcoal CY"/>
                <a:cs typeface="Charcoal CY"/>
              </a:rPr>
            </a:br>
            <a:r>
              <a:rPr lang="ru-RU" sz="2300" dirty="0" smtClean="0">
                <a:latin typeface="Charcoal CY"/>
                <a:cs typeface="Charcoal CY"/>
              </a:rPr>
              <a:t>Третьякова Анна Андреевна </a:t>
            </a:r>
            <a:br>
              <a:rPr lang="ru-RU" sz="2300" dirty="0" smtClean="0">
                <a:latin typeface="Charcoal CY"/>
                <a:cs typeface="Charcoal CY"/>
              </a:rPr>
            </a:br>
            <a:r>
              <a:rPr lang="ru-RU" sz="2300" dirty="0" smtClean="0">
                <a:latin typeface="Charcoal CY"/>
                <a:cs typeface="Charcoal CY"/>
              </a:rPr>
              <a:t>школа № 1266</a:t>
            </a:r>
            <a:br>
              <a:rPr lang="ru-RU" sz="2300" dirty="0" smtClean="0">
                <a:latin typeface="Charcoal CY"/>
                <a:cs typeface="Charcoal CY"/>
              </a:rPr>
            </a:br>
            <a:r>
              <a:rPr lang="ru-RU" sz="2300" dirty="0" smtClean="0">
                <a:latin typeface="Charcoal CY"/>
                <a:cs typeface="Charcoal CY"/>
              </a:rPr>
              <a:t/>
            </a:r>
            <a:br>
              <a:rPr lang="ru-RU" sz="2300" dirty="0" smtClean="0">
                <a:latin typeface="Charcoal CY"/>
                <a:cs typeface="Charcoal CY"/>
              </a:rPr>
            </a:br>
            <a:r>
              <a:rPr lang="ru-RU" sz="2300" dirty="0" smtClean="0">
                <a:latin typeface="Charcoal CY"/>
                <a:cs typeface="Charcoal CY"/>
              </a:rPr>
              <a:t>под руководством</a:t>
            </a:r>
            <a:br>
              <a:rPr lang="ru-RU" sz="2300" dirty="0" smtClean="0">
                <a:latin typeface="Charcoal CY"/>
                <a:cs typeface="Charcoal CY"/>
              </a:rPr>
            </a:br>
            <a:r>
              <a:rPr lang="ru-RU" sz="2300" dirty="0" smtClean="0">
                <a:latin typeface="Charcoal CY"/>
                <a:cs typeface="Charcoal CY"/>
              </a:rPr>
              <a:t>Касьяновой Ларисы Григорьевны</a:t>
            </a:r>
            <a:endParaRPr lang="en-US" sz="2300" dirty="0">
              <a:latin typeface="Charcoal CY"/>
              <a:cs typeface="Charcoal C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4932363" y="457200"/>
            <a:ext cx="3429000" cy="685800"/>
          </a:xfrm>
        </p:spPr>
        <p:txBody>
          <a:bodyPr/>
          <a:lstStyle/>
          <a:p>
            <a:r>
              <a:rPr lang="ru-RU" dirty="0" smtClean="0"/>
              <a:t>Лермонтов</a:t>
            </a:r>
            <a:endParaRPr lang="en-US" dirty="0"/>
          </a:p>
        </p:txBody>
      </p:sp>
      <p:pic>
        <p:nvPicPr>
          <p:cNvPr id="23" name="Picture Placeholder 22" descr="Lre528-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714" r="4714"/>
          <a:stretch>
            <a:fillRect/>
          </a:stretch>
        </p:blipFill>
        <p:spPr/>
      </p:pic>
      <p:sp>
        <p:nvSpPr>
          <p:cNvPr id="22" name="Text Placeholder 21"/>
          <p:cNvSpPr>
            <a:spLocks noGrp="1"/>
          </p:cNvSpPr>
          <p:nvPr>
            <p:ph type="body" sz="half" idx="2"/>
          </p:nvPr>
        </p:nvSpPr>
        <p:spPr>
          <a:xfrm>
            <a:off x="4932363" y="1295400"/>
            <a:ext cx="3429000" cy="4419600"/>
          </a:xfrm>
        </p:spPr>
        <p:txBody>
          <a:bodyPr>
            <a:normAutofit lnSpcReduction="10000"/>
          </a:bodyPr>
          <a:lstStyle/>
          <a:p>
            <a:r>
              <a:rPr lang="en-US" sz="1200" dirty="0" err="1" smtClean="0"/>
              <a:t>Михаил</a:t>
            </a:r>
            <a:r>
              <a:rPr lang="en-US" sz="1200" dirty="0" smtClean="0"/>
              <a:t> </a:t>
            </a:r>
            <a:r>
              <a:rPr lang="en-US" sz="1200" dirty="0" err="1" smtClean="0"/>
              <a:t>ЮрьевичЛермонтов</a:t>
            </a:r>
            <a:r>
              <a:rPr lang="en-US" sz="1200" dirty="0" smtClean="0"/>
              <a:t> </a:t>
            </a:r>
            <a:r>
              <a:rPr lang="en-US" sz="1200" dirty="0" smtClean="0"/>
              <a:t>(1814 - 1841) – </a:t>
            </a:r>
            <a:r>
              <a:rPr lang="en-US" sz="1200" dirty="0" err="1" smtClean="0"/>
              <a:t>русский</a:t>
            </a:r>
            <a:r>
              <a:rPr lang="en-US" sz="1200" dirty="0" smtClean="0"/>
              <a:t> </a:t>
            </a:r>
            <a:r>
              <a:rPr lang="en-US" sz="1200" dirty="0" err="1" smtClean="0"/>
              <a:t>поэт</a:t>
            </a:r>
            <a:r>
              <a:rPr lang="en-US" sz="1200" dirty="0" smtClean="0"/>
              <a:t>. </a:t>
            </a:r>
            <a:r>
              <a:rPr lang="en-US" sz="1200" dirty="0" err="1" smtClean="0"/>
              <a:t>Родился</a:t>
            </a:r>
            <a:r>
              <a:rPr lang="en-US" sz="1200" dirty="0" smtClean="0"/>
              <a:t> М</a:t>
            </a:r>
            <a:r>
              <a:rPr lang="en-US" sz="1200" dirty="0" smtClean="0"/>
              <a:t>. Ю. </a:t>
            </a:r>
            <a:r>
              <a:rPr lang="en-US" sz="1200" dirty="0" err="1" smtClean="0"/>
              <a:t>Лермонтов</a:t>
            </a:r>
            <a:r>
              <a:rPr lang="en-US" sz="1200" dirty="0" smtClean="0"/>
              <a:t> </a:t>
            </a:r>
            <a:r>
              <a:rPr lang="en-US" sz="1200" dirty="0" err="1" smtClean="0"/>
              <a:t>вс</a:t>
            </a:r>
            <a:r>
              <a:rPr lang="en-US" sz="1200" dirty="0" smtClean="0"/>
              <a:t> </a:t>
            </a:r>
            <a:r>
              <a:rPr lang="en-US" sz="1200" dirty="0" err="1" smtClean="0"/>
              <a:t>емьео</a:t>
            </a:r>
            <a:r>
              <a:rPr lang="en-US" sz="1200" dirty="0" smtClean="0"/>
              <a:t> </a:t>
            </a:r>
            <a:r>
              <a:rPr lang="en-US" sz="1200" dirty="0" err="1" smtClean="0"/>
              <a:t>фицера</a:t>
            </a:r>
            <a:r>
              <a:rPr lang="en-US" sz="1200" dirty="0" smtClean="0"/>
              <a:t>,  </a:t>
            </a:r>
            <a:r>
              <a:rPr lang="en-US" sz="1200" dirty="0" err="1" smtClean="0"/>
              <a:t>воспитывался</a:t>
            </a:r>
            <a:r>
              <a:rPr lang="en-US" sz="1200" dirty="0" smtClean="0"/>
              <a:t> </a:t>
            </a:r>
            <a:r>
              <a:rPr lang="en-US" sz="1200" dirty="0" err="1" smtClean="0"/>
              <a:t>бабушкой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В </a:t>
            </a:r>
            <a:r>
              <a:rPr lang="en-US" sz="1200" dirty="0" err="1" smtClean="0"/>
              <a:t>биографии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Лермонтова</a:t>
            </a:r>
            <a:r>
              <a:rPr lang="en-US" sz="1200" dirty="0" smtClean="0"/>
              <a:t> </a:t>
            </a:r>
            <a:r>
              <a:rPr lang="en-US" sz="1200" dirty="0" err="1" smtClean="0"/>
              <a:t>после</a:t>
            </a:r>
            <a:r>
              <a:rPr lang="en-US" sz="1200" dirty="0" smtClean="0"/>
              <a:t> </a:t>
            </a:r>
            <a:r>
              <a:rPr lang="en-US" sz="1200" dirty="0" err="1" smtClean="0"/>
              <a:t>домашнего</a:t>
            </a:r>
            <a:r>
              <a:rPr lang="en-US" sz="1200" dirty="0" smtClean="0"/>
              <a:t> </a:t>
            </a:r>
            <a:r>
              <a:rPr lang="en-US" sz="1200" dirty="0" err="1" smtClean="0"/>
              <a:t>образования</a:t>
            </a:r>
            <a:r>
              <a:rPr lang="en-US" sz="1200" dirty="0" smtClean="0"/>
              <a:t> ,  </a:t>
            </a:r>
            <a:r>
              <a:rPr lang="en-US" sz="1200" dirty="0" err="1" smtClean="0"/>
              <a:t>началась</a:t>
            </a:r>
            <a:r>
              <a:rPr lang="en-US" sz="1200" dirty="0" smtClean="0"/>
              <a:t> </a:t>
            </a:r>
            <a:r>
              <a:rPr lang="en-US" sz="1200" dirty="0" err="1" smtClean="0"/>
              <a:t>учеба</a:t>
            </a:r>
            <a:r>
              <a:rPr lang="en-US" sz="1200" dirty="0" smtClean="0"/>
              <a:t> в </a:t>
            </a:r>
            <a:r>
              <a:rPr lang="en-US" sz="1200" dirty="0" err="1" smtClean="0"/>
              <a:t>университетском</a:t>
            </a:r>
            <a:r>
              <a:rPr lang="en-US" sz="1200" dirty="0" smtClean="0"/>
              <a:t> </a:t>
            </a:r>
            <a:r>
              <a:rPr lang="en-US" sz="1200" dirty="0" err="1" smtClean="0"/>
              <a:t>пансионе</a:t>
            </a:r>
            <a:r>
              <a:rPr lang="en-US" sz="1200" dirty="0" smtClean="0"/>
              <a:t> </a:t>
            </a:r>
            <a:r>
              <a:rPr lang="en-US" sz="1200" dirty="0" err="1" smtClean="0"/>
              <a:t>Москвы</a:t>
            </a:r>
            <a:r>
              <a:rPr lang="en-US" sz="1200" dirty="0" smtClean="0"/>
              <a:t>. </a:t>
            </a:r>
            <a:r>
              <a:rPr lang="en-US" sz="1200" dirty="0" err="1" smtClean="0"/>
              <a:t>Там</a:t>
            </a:r>
            <a:r>
              <a:rPr lang="en-US" sz="1200" dirty="0" smtClean="0"/>
              <a:t> </a:t>
            </a:r>
            <a:r>
              <a:rPr lang="en-US" sz="1200" dirty="0" err="1" smtClean="0"/>
              <a:t>были</a:t>
            </a:r>
            <a:r>
              <a:rPr lang="en-US" sz="1200" dirty="0" smtClean="0"/>
              <a:t> </a:t>
            </a:r>
            <a:r>
              <a:rPr lang="en-US" sz="1200" dirty="0" err="1" smtClean="0"/>
              <a:t>написаны</a:t>
            </a:r>
            <a:r>
              <a:rPr lang="en-US" sz="1200" dirty="0" smtClean="0"/>
              <a:t> </a:t>
            </a:r>
            <a:r>
              <a:rPr lang="en-US" sz="1200" dirty="0" err="1" smtClean="0"/>
              <a:t>первые</a:t>
            </a:r>
            <a:r>
              <a:rPr lang="en-US" sz="1200" dirty="0" smtClean="0"/>
              <a:t> </a:t>
            </a:r>
            <a:r>
              <a:rPr lang="en-US" sz="1200" dirty="0" err="1" smtClean="0"/>
              <a:t>стихотворения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Лермонтова</a:t>
            </a:r>
            <a:r>
              <a:rPr lang="en-US" sz="1200" dirty="0" smtClean="0"/>
              <a:t>.</a:t>
            </a:r>
          </a:p>
          <a:p>
            <a:r>
              <a:rPr lang="en-US" sz="1200" dirty="0" err="1" smtClean="0"/>
              <a:t>Начал</a:t>
            </a:r>
            <a:r>
              <a:rPr lang="en-US" sz="1200" dirty="0" smtClean="0"/>
              <a:t> </a:t>
            </a:r>
            <a:r>
              <a:rPr lang="en-US" sz="1200" dirty="0" err="1" smtClean="0"/>
              <a:t>служить</a:t>
            </a:r>
            <a:r>
              <a:rPr lang="en-US" sz="1200" dirty="0" smtClean="0"/>
              <a:t> в </a:t>
            </a:r>
            <a:r>
              <a:rPr lang="en-US" sz="1200" dirty="0" err="1" smtClean="0"/>
              <a:t>Гусарском</a:t>
            </a:r>
            <a:r>
              <a:rPr lang="en-US" sz="1200" dirty="0" smtClean="0"/>
              <a:t> </a:t>
            </a:r>
            <a:r>
              <a:rPr lang="en-US" sz="1200" dirty="0" err="1" smtClean="0"/>
              <a:t>полку</a:t>
            </a:r>
            <a:r>
              <a:rPr lang="en-US" sz="1200" dirty="0" smtClean="0"/>
              <a:t>, </a:t>
            </a:r>
            <a:r>
              <a:rPr lang="en-US" sz="1200" dirty="0" err="1" smtClean="0"/>
              <a:t>Царском</a:t>
            </a:r>
            <a:r>
              <a:rPr lang="en-US" sz="1200" dirty="0" smtClean="0"/>
              <a:t> </a:t>
            </a:r>
            <a:r>
              <a:rPr lang="en-US" sz="1200" dirty="0" err="1" smtClean="0"/>
              <a:t>селе</a:t>
            </a:r>
            <a:r>
              <a:rPr lang="en-US" sz="1200" dirty="0" smtClean="0"/>
              <a:t>. </a:t>
            </a:r>
            <a:r>
              <a:rPr lang="en-US" sz="1200" dirty="0" err="1" smtClean="0"/>
              <a:t>За</a:t>
            </a:r>
            <a:r>
              <a:rPr lang="en-US" sz="1200" dirty="0" smtClean="0"/>
              <a:t> </a:t>
            </a:r>
            <a:r>
              <a:rPr lang="en-US" sz="1200" dirty="0" err="1" smtClean="0"/>
              <a:t>произведение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Лермонтова</a:t>
            </a:r>
            <a:r>
              <a:rPr lang="en-US" sz="1200" dirty="0" smtClean="0"/>
              <a:t> </a:t>
            </a:r>
            <a:r>
              <a:rPr lang="en-US" sz="1200" dirty="0" smtClean="0"/>
              <a:t>«</a:t>
            </a:r>
            <a:r>
              <a:rPr lang="en-US" sz="1200" dirty="0" err="1" smtClean="0"/>
              <a:t>Смерть</a:t>
            </a:r>
            <a:r>
              <a:rPr lang="en-US" sz="1200" dirty="0" smtClean="0"/>
              <a:t> </a:t>
            </a:r>
            <a:r>
              <a:rPr lang="en-US" sz="1200" dirty="0" err="1" smtClean="0"/>
              <a:t>поэта</a:t>
            </a:r>
            <a:r>
              <a:rPr lang="en-US" sz="1200" dirty="0" smtClean="0"/>
              <a:t>», </a:t>
            </a:r>
            <a:r>
              <a:rPr lang="en-US" sz="1200" dirty="0" err="1" smtClean="0"/>
              <a:t>был</a:t>
            </a:r>
            <a:r>
              <a:rPr lang="en-US" sz="1200" dirty="0" smtClean="0"/>
              <a:t> </a:t>
            </a:r>
            <a:r>
              <a:rPr lang="en-US" sz="1200" dirty="0" err="1" smtClean="0"/>
              <a:t>арестован</a:t>
            </a:r>
            <a:r>
              <a:rPr lang="en-US" sz="1200" dirty="0" smtClean="0"/>
              <a:t>, </a:t>
            </a:r>
            <a:r>
              <a:rPr lang="en-US" sz="1200" dirty="0" err="1" smtClean="0"/>
              <a:t>отправлен</a:t>
            </a:r>
            <a:r>
              <a:rPr lang="en-US" sz="1200" dirty="0" smtClean="0"/>
              <a:t>  в </a:t>
            </a:r>
            <a:r>
              <a:rPr lang="en-US" sz="1200" dirty="0" err="1" smtClean="0"/>
              <a:t>ссылку</a:t>
            </a:r>
            <a:r>
              <a:rPr lang="en-US" sz="1200" dirty="0" smtClean="0"/>
              <a:t>. </a:t>
            </a:r>
            <a:r>
              <a:rPr lang="en-US" sz="1200" dirty="0" err="1" smtClean="0"/>
              <a:t>По</a:t>
            </a:r>
            <a:r>
              <a:rPr lang="en-US" sz="1200" dirty="0" smtClean="0"/>
              <a:t> </a:t>
            </a:r>
            <a:r>
              <a:rPr lang="en-US" sz="1200" dirty="0" err="1" smtClean="0"/>
              <a:t>пути</a:t>
            </a:r>
            <a:r>
              <a:rPr lang="en-US" sz="1200" dirty="0" smtClean="0"/>
              <a:t> </a:t>
            </a:r>
            <a:r>
              <a:rPr lang="en-US" sz="1200" dirty="0" err="1" smtClean="0"/>
              <a:t>на</a:t>
            </a:r>
            <a:r>
              <a:rPr lang="en-US" sz="1200" dirty="0" smtClean="0"/>
              <a:t> </a:t>
            </a:r>
            <a:r>
              <a:rPr lang="en-US" sz="1200" dirty="0" err="1" smtClean="0"/>
              <a:t>Кавказ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</a:t>
            </a:r>
            <a:r>
              <a:rPr lang="en-US" sz="1200" dirty="0" smtClean="0"/>
              <a:t> </a:t>
            </a:r>
            <a:r>
              <a:rPr lang="en-US" sz="1200" dirty="0" err="1" smtClean="0"/>
              <a:t>на</a:t>
            </a:r>
            <a:r>
              <a:rPr lang="en-US" sz="1200" dirty="0" smtClean="0"/>
              <a:t> </a:t>
            </a:r>
            <a:r>
              <a:rPr lang="en-US" sz="1200" dirty="0" err="1" smtClean="0"/>
              <a:t>месяц</a:t>
            </a:r>
            <a:r>
              <a:rPr lang="en-US" sz="1200" dirty="0" smtClean="0"/>
              <a:t> </a:t>
            </a:r>
            <a:r>
              <a:rPr lang="en-US" sz="1200" dirty="0" err="1" smtClean="0"/>
              <a:t>останавливается</a:t>
            </a:r>
            <a:r>
              <a:rPr lang="en-US" sz="1200" dirty="0" smtClean="0"/>
              <a:t> в </a:t>
            </a:r>
            <a:r>
              <a:rPr lang="en-US" sz="1200" dirty="0" err="1" smtClean="0"/>
              <a:t>Москве</a:t>
            </a:r>
            <a:r>
              <a:rPr lang="en-US" sz="1200" dirty="0" smtClean="0"/>
              <a:t>. </a:t>
            </a:r>
            <a:r>
              <a:rPr lang="en-US" sz="1200" dirty="0" err="1" smtClean="0"/>
              <a:t>Тогда</a:t>
            </a:r>
            <a:r>
              <a:rPr lang="en-US" sz="1200" dirty="0" smtClean="0"/>
              <a:t> </a:t>
            </a:r>
            <a:r>
              <a:rPr lang="en-US" sz="1200" dirty="0" err="1" smtClean="0"/>
              <a:t>же</a:t>
            </a:r>
            <a:r>
              <a:rPr lang="en-US" sz="1200" dirty="0" smtClean="0"/>
              <a:t> </a:t>
            </a:r>
            <a:r>
              <a:rPr lang="en-US" sz="1200" dirty="0" err="1" smtClean="0"/>
              <a:t>было</a:t>
            </a:r>
            <a:r>
              <a:rPr lang="en-US" sz="1200" dirty="0" smtClean="0"/>
              <a:t> </a:t>
            </a:r>
            <a:r>
              <a:rPr lang="en-US" sz="1200" dirty="0" err="1" smtClean="0"/>
              <a:t>написано</a:t>
            </a:r>
            <a:r>
              <a:rPr lang="en-US" sz="1200" dirty="0" smtClean="0"/>
              <a:t> </a:t>
            </a:r>
            <a:r>
              <a:rPr lang="en-US" sz="1200" dirty="0" err="1" smtClean="0"/>
              <a:t>произведение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Лермонтова</a:t>
            </a:r>
            <a:r>
              <a:rPr lang="en-US" sz="1200" dirty="0" smtClean="0"/>
              <a:t> </a:t>
            </a:r>
            <a:r>
              <a:rPr lang="en-US" sz="1200" dirty="0" smtClean="0"/>
              <a:t>«</a:t>
            </a:r>
            <a:r>
              <a:rPr lang="en-US" sz="1200" dirty="0" err="1" smtClean="0"/>
              <a:t>Бородино</a:t>
            </a:r>
            <a:r>
              <a:rPr lang="en-US" sz="1200" dirty="0" smtClean="0"/>
              <a:t>» </a:t>
            </a:r>
            <a:r>
              <a:rPr lang="en-US" sz="1200" dirty="0" smtClean="0"/>
              <a:t>к </a:t>
            </a:r>
            <a:r>
              <a:rPr lang="en-US" sz="1200" dirty="0" err="1" smtClean="0"/>
              <a:t>годовщине</a:t>
            </a:r>
            <a:r>
              <a:rPr lang="en-US" sz="1200" dirty="0" smtClean="0"/>
              <a:t> </a:t>
            </a:r>
            <a:r>
              <a:rPr lang="en-US" sz="1200" dirty="0" err="1" smtClean="0"/>
              <a:t>сражения</a:t>
            </a:r>
            <a:r>
              <a:rPr lang="en-US" sz="1200" dirty="0" smtClean="0"/>
              <a:t>.</a:t>
            </a:r>
          </a:p>
          <a:p>
            <a:r>
              <a:rPr lang="en-US" sz="1200" dirty="0" err="1" smtClean="0"/>
              <a:t>Лирика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Лермонтова</a:t>
            </a:r>
            <a:r>
              <a:rPr lang="en-US" sz="1200" dirty="0" smtClean="0"/>
              <a:t> </a:t>
            </a:r>
            <a:r>
              <a:rPr lang="en-US" sz="1200" dirty="0" err="1" smtClean="0"/>
              <a:t>имеет</a:t>
            </a:r>
            <a:r>
              <a:rPr lang="en-US" sz="1200" dirty="0" smtClean="0"/>
              <a:t> </a:t>
            </a:r>
            <a:r>
              <a:rPr lang="en-US" sz="1200" dirty="0" err="1" smtClean="0"/>
              <a:t>свойство</a:t>
            </a:r>
            <a:r>
              <a:rPr lang="en-US" sz="1200" dirty="0" smtClean="0"/>
              <a:t> </a:t>
            </a:r>
            <a:r>
              <a:rPr lang="en-US" sz="1200" dirty="0" err="1" smtClean="0"/>
              <a:t>отчужденности</a:t>
            </a:r>
            <a:r>
              <a:rPr lang="en-US" sz="1200" dirty="0" smtClean="0"/>
              <a:t>, </a:t>
            </a:r>
            <a:r>
              <a:rPr lang="en-US" sz="1200" dirty="0" err="1" smtClean="0"/>
              <a:t>тяготения</a:t>
            </a:r>
            <a:r>
              <a:rPr lang="en-US" sz="1200" dirty="0" smtClean="0"/>
              <a:t> к </a:t>
            </a:r>
            <a:r>
              <a:rPr lang="en-US" sz="1200" dirty="0" err="1" smtClean="0"/>
              <a:t>вечности</a:t>
            </a:r>
            <a:r>
              <a:rPr lang="en-US" sz="1200" dirty="0" smtClean="0"/>
              <a:t>. </a:t>
            </a:r>
            <a:r>
              <a:rPr lang="en-US" sz="1200" dirty="0" err="1" smtClean="0"/>
              <a:t>Произведения</a:t>
            </a:r>
            <a:r>
              <a:rPr lang="en-US" sz="1200" dirty="0" smtClean="0"/>
              <a:t> </a:t>
            </a:r>
            <a:r>
              <a:rPr lang="en-US" sz="1200" dirty="0" err="1" smtClean="0"/>
              <a:t>Лермонтова</a:t>
            </a:r>
            <a:r>
              <a:rPr lang="en-US" sz="1200" dirty="0" smtClean="0"/>
              <a:t> </a:t>
            </a:r>
            <a:r>
              <a:rPr lang="en-US" sz="1200" dirty="0" smtClean="0"/>
              <a:t>«</a:t>
            </a:r>
            <a:r>
              <a:rPr lang="en-US" sz="1200" dirty="0" err="1" smtClean="0"/>
              <a:t>Мцыри</a:t>
            </a:r>
            <a:r>
              <a:rPr lang="en-US" sz="1200" dirty="0" smtClean="0"/>
              <a:t>», «</a:t>
            </a:r>
            <a:r>
              <a:rPr lang="en-US" sz="1200" dirty="0" err="1" smtClean="0"/>
              <a:t>Бородино</a:t>
            </a:r>
            <a:r>
              <a:rPr lang="en-US" sz="1200" dirty="0" smtClean="0"/>
              <a:t>», «</a:t>
            </a:r>
            <a:r>
              <a:rPr lang="en-US" sz="1200" dirty="0" err="1" smtClean="0"/>
              <a:t>Герой</a:t>
            </a:r>
            <a:r>
              <a:rPr lang="en-US" sz="1200" dirty="0" smtClean="0"/>
              <a:t> </a:t>
            </a:r>
            <a:r>
              <a:rPr lang="en-US" sz="1200" dirty="0" err="1" smtClean="0"/>
              <a:t>нашего</a:t>
            </a:r>
            <a:r>
              <a:rPr lang="en-US" sz="1200" dirty="0" smtClean="0"/>
              <a:t> </a:t>
            </a:r>
            <a:r>
              <a:rPr lang="en-US" sz="1200" dirty="0" err="1" smtClean="0"/>
              <a:t>времени</a:t>
            </a:r>
            <a:r>
              <a:rPr lang="en-US" sz="1200" dirty="0" smtClean="0"/>
              <a:t>», «</a:t>
            </a:r>
            <a:r>
              <a:rPr lang="en-US" sz="1200" dirty="0" err="1" smtClean="0"/>
              <a:t>Маскарад</a:t>
            </a:r>
            <a:r>
              <a:rPr lang="en-US" sz="1200" dirty="0" smtClean="0"/>
              <a:t>», «</a:t>
            </a:r>
            <a:r>
              <a:rPr lang="en-US" sz="1200" dirty="0" err="1" smtClean="0"/>
              <a:t>Демон</a:t>
            </a:r>
            <a:r>
              <a:rPr lang="en-US" sz="1200" dirty="0" smtClean="0"/>
              <a:t>», «</a:t>
            </a:r>
            <a:r>
              <a:rPr lang="en-US" sz="1200" dirty="0" err="1" smtClean="0"/>
              <a:t>Узник</a:t>
            </a:r>
            <a:r>
              <a:rPr lang="en-US" sz="1200" dirty="0" smtClean="0"/>
              <a:t>» </a:t>
            </a:r>
            <a:r>
              <a:rPr lang="en-US" sz="1200" dirty="0" err="1" smtClean="0"/>
              <a:t>считаются</a:t>
            </a:r>
            <a:r>
              <a:rPr lang="en-US" sz="1200" dirty="0" smtClean="0"/>
              <a:t> </a:t>
            </a:r>
            <a:r>
              <a:rPr lang="en-US" sz="1200" dirty="0" err="1" smtClean="0"/>
              <a:t>одними</a:t>
            </a:r>
            <a:r>
              <a:rPr lang="en-US" sz="1200" dirty="0" smtClean="0"/>
              <a:t> </a:t>
            </a:r>
            <a:r>
              <a:rPr lang="en-US" sz="1200" dirty="0" err="1" smtClean="0"/>
              <a:t>из</a:t>
            </a:r>
            <a:r>
              <a:rPr lang="en-US" sz="1200" dirty="0" smtClean="0"/>
              <a:t> </a:t>
            </a:r>
            <a:r>
              <a:rPr lang="en-US" sz="1200" dirty="0" err="1" smtClean="0"/>
              <a:t>лучших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half" idx="2"/>
          </p:nvPr>
        </p:nvSpPr>
        <p:spPr>
          <a:xfrm>
            <a:off x="642910" y="1219200"/>
            <a:ext cx="4643470" cy="5257800"/>
          </a:xfrm>
        </p:spPr>
        <p:txBody>
          <a:bodyPr/>
          <a:lstStyle/>
          <a:p>
            <a:r>
              <a:rPr lang="en-US" dirty="0" err="1" smtClean="0"/>
              <a:t>Хотя</a:t>
            </a:r>
            <a:r>
              <a:rPr lang="en-US" dirty="0" smtClean="0"/>
              <a:t> я </a:t>
            </a:r>
            <a:r>
              <a:rPr lang="en-US" dirty="0" err="1" smtClean="0"/>
              <a:t>судьбой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заре</a:t>
            </a:r>
            <a:r>
              <a:rPr lang="en-US" dirty="0" smtClean="0"/>
              <a:t> </a:t>
            </a:r>
            <a:r>
              <a:rPr lang="en-US" dirty="0" err="1" smtClean="0"/>
              <a:t>моих</a:t>
            </a:r>
            <a:r>
              <a:rPr lang="en-US" dirty="0" smtClean="0"/>
              <a:t> </a:t>
            </a:r>
            <a:r>
              <a:rPr lang="en-US" dirty="0" err="1" smtClean="0"/>
              <a:t>дней</a:t>
            </a:r>
            <a:r>
              <a:rPr lang="en-US" dirty="0" smtClean="0"/>
              <a:t>, </a:t>
            </a:r>
            <a:r>
              <a:rPr lang="en-US" dirty="0" smtClean="0"/>
              <a:t>                 О </a:t>
            </a:r>
            <a:r>
              <a:rPr lang="en-US" dirty="0" err="1" smtClean="0"/>
              <a:t>южные</a:t>
            </a:r>
            <a:r>
              <a:rPr lang="en-US" dirty="0" smtClean="0"/>
              <a:t> </a:t>
            </a:r>
            <a:r>
              <a:rPr lang="en-US" dirty="0" err="1" smtClean="0"/>
              <a:t>горы</a:t>
            </a:r>
            <a:r>
              <a:rPr lang="en-US" dirty="0" smtClean="0"/>
              <a:t>, </a:t>
            </a:r>
            <a:r>
              <a:rPr lang="en-US" dirty="0" err="1" smtClean="0"/>
              <a:t>отторгнут</a:t>
            </a:r>
            <a:r>
              <a:rPr lang="en-US" dirty="0" smtClean="0"/>
              <a:t> </a:t>
            </a:r>
            <a:r>
              <a:rPr lang="en-US" dirty="0" err="1" smtClean="0"/>
              <a:t>от</a:t>
            </a:r>
            <a:r>
              <a:rPr lang="en-US" dirty="0" smtClean="0"/>
              <a:t> </a:t>
            </a:r>
            <a:r>
              <a:rPr lang="en-US" dirty="0" err="1" smtClean="0"/>
              <a:t>вас</a:t>
            </a:r>
            <a:r>
              <a:rPr lang="en-US" dirty="0" smtClean="0"/>
              <a:t>, </a:t>
            </a:r>
            <a:r>
              <a:rPr lang="en-US" dirty="0" smtClean="0"/>
              <a:t>                   </a:t>
            </a:r>
            <a:r>
              <a:rPr lang="en-US" dirty="0" err="1" smtClean="0"/>
              <a:t>Чтоб</a:t>
            </a:r>
            <a:r>
              <a:rPr lang="en-US" dirty="0" smtClean="0"/>
              <a:t> </a:t>
            </a:r>
            <a:r>
              <a:rPr lang="en-US" dirty="0" err="1" smtClean="0"/>
              <a:t>вечно</a:t>
            </a:r>
            <a:r>
              <a:rPr lang="en-US" dirty="0" smtClean="0"/>
              <a:t> </a:t>
            </a:r>
            <a:r>
              <a:rPr lang="en-US" dirty="0" err="1" smtClean="0"/>
              <a:t>их</a:t>
            </a:r>
            <a:r>
              <a:rPr lang="en-US" dirty="0" smtClean="0"/>
              <a:t> </a:t>
            </a:r>
            <a:r>
              <a:rPr lang="en-US" dirty="0" err="1" smtClean="0"/>
              <a:t>помнить</a:t>
            </a:r>
            <a:r>
              <a:rPr lang="en-US" dirty="0" smtClean="0"/>
              <a:t>, </a:t>
            </a:r>
            <a:r>
              <a:rPr lang="en-US" dirty="0" err="1" smtClean="0"/>
              <a:t>там</a:t>
            </a:r>
            <a:r>
              <a:rPr lang="en-US" dirty="0" smtClean="0"/>
              <a:t> </a:t>
            </a:r>
            <a:r>
              <a:rPr lang="en-US" dirty="0" err="1" smtClean="0"/>
              <a:t>надо</a:t>
            </a:r>
            <a:r>
              <a:rPr lang="en-US" dirty="0" smtClean="0"/>
              <a:t> </a:t>
            </a:r>
            <a:r>
              <a:rPr lang="en-US" dirty="0" err="1" smtClean="0"/>
              <a:t>быть</a:t>
            </a:r>
            <a:r>
              <a:rPr lang="en-US" dirty="0" smtClean="0"/>
              <a:t> </a:t>
            </a:r>
            <a:r>
              <a:rPr lang="en-US" dirty="0" err="1" smtClean="0"/>
              <a:t>раз</a:t>
            </a:r>
            <a:r>
              <a:rPr lang="en-US" dirty="0" smtClean="0"/>
              <a:t>:       </a:t>
            </a:r>
            <a:r>
              <a:rPr lang="en-US" dirty="0" err="1" smtClean="0"/>
              <a:t>Как</a:t>
            </a:r>
            <a:r>
              <a:rPr lang="en-US" dirty="0" smtClean="0"/>
              <a:t> </a:t>
            </a:r>
            <a:r>
              <a:rPr lang="en-US" dirty="0" err="1" smtClean="0"/>
              <a:t>сладкую</a:t>
            </a:r>
            <a:r>
              <a:rPr lang="en-US" dirty="0" smtClean="0"/>
              <a:t> </a:t>
            </a:r>
            <a:r>
              <a:rPr lang="en-US" dirty="0" err="1" smtClean="0"/>
              <a:t>песню</a:t>
            </a:r>
            <a:r>
              <a:rPr lang="en-US" dirty="0" smtClean="0"/>
              <a:t> </a:t>
            </a:r>
            <a:r>
              <a:rPr lang="en-US" dirty="0" err="1" smtClean="0"/>
              <a:t>отчизны</a:t>
            </a:r>
            <a:r>
              <a:rPr lang="en-US" dirty="0" smtClean="0"/>
              <a:t> </a:t>
            </a:r>
            <a:r>
              <a:rPr lang="en-US" dirty="0" err="1" smtClean="0"/>
              <a:t>моей</a:t>
            </a:r>
            <a:r>
              <a:rPr lang="en-US" dirty="0" smtClean="0"/>
              <a:t>,        </a:t>
            </a:r>
            <a:r>
              <a:rPr lang="en-US" dirty="0" err="1" smtClean="0"/>
              <a:t>Люблю</a:t>
            </a:r>
            <a:r>
              <a:rPr lang="en-US" dirty="0" smtClean="0"/>
              <a:t> я </a:t>
            </a:r>
            <a:r>
              <a:rPr lang="en-US" dirty="0" err="1" smtClean="0"/>
              <a:t>Кавказ</a:t>
            </a:r>
            <a:r>
              <a:rPr lang="en-US" dirty="0" smtClean="0"/>
              <a:t>.                                             </a:t>
            </a:r>
          </a:p>
          <a:p>
            <a:r>
              <a:rPr lang="en-US" dirty="0" smtClean="0"/>
              <a:t>В </a:t>
            </a:r>
            <a:r>
              <a:rPr lang="en-US" dirty="0" err="1" smtClean="0"/>
              <a:t>младенческих</a:t>
            </a:r>
            <a:r>
              <a:rPr lang="en-US" dirty="0" smtClean="0"/>
              <a:t> </a:t>
            </a:r>
            <a:r>
              <a:rPr lang="en-US" dirty="0" err="1" smtClean="0"/>
              <a:t>летах</a:t>
            </a:r>
            <a:r>
              <a:rPr lang="en-US" dirty="0" smtClean="0"/>
              <a:t> я </a:t>
            </a:r>
            <a:r>
              <a:rPr lang="en-US" dirty="0" err="1" smtClean="0"/>
              <a:t>мать</a:t>
            </a:r>
            <a:r>
              <a:rPr lang="en-US" dirty="0" smtClean="0"/>
              <a:t> </a:t>
            </a:r>
            <a:r>
              <a:rPr lang="en-US" dirty="0" err="1" smtClean="0"/>
              <a:t>потерял</a:t>
            </a:r>
            <a:r>
              <a:rPr lang="en-US" dirty="0" smtClean="0"/>
              <a:t>.        </a:t>
            </a:r>
            <a:r>
              <a:rPr lang="en-US" dirty="0" err="1" smtClean="0"/>
              <a:t>Но</a:t>
            </a:r>
            <a:r>
              <a:rPr lang="en-US" dirty="0" smtClean="0"/>
              <a:t> </a:t>
            </a:r>
            <a:r>
              <a:rPr lang="en-US" dirty="0" err="1" smtClean="0"/>
              <a:t>мнилось</a:t>
            </a:r>
            <a:r>
              <a:rPr lang="en-US" dirty="0" smtClean="0"/>
              <a:t>, </a:t>
            </a:r>
            <a:r>
              <a:rPr lang="en-US" dirty="0" err="1" smtClean="0"/>
              <a:t>что</a:t>
            </a:r>
            <a:r>
              <a:rPr lang="en-US" dirty="0" smtClean="0"/>
              <a:t> </a:t>
            </a:r>
            <a:r>
              <a:rPr lang="en-US" dirty="0" err="1" smtClean="0"/>
              <a:t>врозовый</a:t>
            </a:r>
            <a:r>
              <a:rPr lang="en-US" dirty="0" smtClean="0"/>
              <a:t> </a:t>
            </a:r>
            <a:r>
              <a:rPr lang="en-US" dirty="0" err="1" smtClean="0"/>
              <a:t>вечера</a:t>
            </a:r>
            <a:r>
              <a:rPr lang="en-US" dirty="0" smtClean="0"/>
              <a:t> </a:t>
            </a:r>
            <a:r>
              <a:rPr lang="en-US" dirty="0" err="1" smtClean="0"/>
              <a:t>час</a:t>
            </a:r>
            <a:r>
              <a:rPr lang="en-US" dirty="0" smtClean="0"/>
              <a:t>           </a:t>
            </a:r>
            <a:r>
              <a:rPr lang="en-US" dirty="0" err="1" smtClean="0"/>
              <a:t>Та</a:t>
            </a:r>
            <a:r>
              <a:rPr lang="en-US" dirty="0" smtClean="0"/>
              <a:t> </a:t>
            </a:r>
            <a:r>
              <a:rPr lang="en-US" dirty="0" err="1" smtClean="0"/>
              <a:t>степь</a:t>
            </a:r>
            <a:r>
              <a:rPr lang="en-US" dirty="0" smtClean="0"/>
              <a:t> </a:t>
            </a:r>
            <a:r>
              <a:rPr lang="en-US" dirty="0" err="1" smtClean="0"/>
              <a:t>повторяла</a:t>
            </a:r>
            <a:r>
              <a:rPr lang="en-US" dirty="0" smtClean="0"/>
              <a:t> </a:t>
            </a:r>
            <a:r>
              <a:rPr lang="en-US" dirty="0" err="1" smtClean="0"/>
              <a:t>мне</a:t>
            </a:r>
            <a:r>
              <a:rPr lang="en-US" dirty="0" smtClean="0"/>
              <a:t> </a:t>
            </a:r>
            <a:r>
              <a:rPr lang="en-US" dirty="0" err="1" smtClean="0"/>
              <a:t>памятный</a:t>
            </a:r>
            <a:r>
              <a:rPr lang="en-US" dirty="0" smtClean="0"/>
              <a:t> </a:t>
            </a:r>
            <a:r>
              <a:rPr lang="en-US" dirty="0" err="1" smtClean="0"/>
              <a:t>глас</a:t>
            </a:r>
            <a:r>
              <a:rPr lang="en-US" dirty="0" smtClean="0"/>
              <a:t>. </a:t>
            </a:r>
            <a:r>
              <a:rPr lang="en-US" dirty="0" smtClean="0"/>
              <a:t>     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это</a:t>
            </a:r>
            <a:r>
              <a:rPr lang="en-US" dirty="0" smtClean="0"/>
              <a:t> </a:t>
            </a:r>
            <a:r>
              <a:rPr lang="en-US" dirty="0" err="1" smtClean="0"/>
              <a:t>люблю</a:t>
            </a:r>
            <a:r>
              <a:rPr lang="en-US" dirty="0" smtClean="0"/>
              <a:t> я </a:t>
            </a:r>
            <a:r>
              <a:rPr lang="en-US" dirty="0" err="1" smtClean="0"/>
              <a:t>вершины</a:t>
            </a:r>
            <a:r>
              <a:rPr lang="en-US" dirty="0" smtClean="0"/>
              <a:t> </a:t>
            </a:r>
            <a:r>
              <a:rPr lang="en-US" dirty="0" err="1" smtClean="0"/>
              <a:t>тех</a:t>
            </a:r>
            <a:r>
              <a:rPr lang="en-US" dirty="0" smtClean="0"/>
              <a:t> </a:t>
            </a:r>
            <a:r>
              <a:rPr lang="en-US" dirty="0" err="1" smtClean="0"/>
              <a:t>скал</a:t>
            </a:r>
            <a:r>
              <a:rPr lang="en-US" dirty="0" smtClean="0"/>
              <a:t>,        </a:t>
            </a:r>
            <a:r>
              <a:rPr lang="en-US" dirty="0" err="1" smtClean="0"/>
              <a:t>Люблю</a:t>
            </a:r>
            <a:r>
              <a:rPr lang="en-US" dirty="0" smtClean="0"/>
              <a:t> я </a:t>
            </a:r>
            <a:r>
              <a:rPr lang="en-US" dirty="0" err="1" smtClean="0"/>
              <a:t>Кавказ</a:t>
            </a:r>
            <a:r>
              <a:rPr lang="en-US" dirty="0" smtClean="0"/>
              <a:t>.                                             </a:t>
            </a:r>
          </a:p>
          <a:p>
            <a:r>
              <a:rPr lang="en-US" dirty="0" smtClean="0"/>
              <a:t>Я </a:t>
            </a:r>
            <a:r>
              <a:rPr lang="en-US" dirty="0" err="1" smtClean="0"/>
              <a:t>счастлив</a:t>
            </a:r>
            <a:r>
              <a:rPr lang="en-US" dirty="0" smtClean="0"/>
              <a:t> </a:t>
            </a:r>
            <a:r>
              <a:rPr lang="en-US" dirty="0" err="1" smtClean="0"/>
              <a:t>был</a:t>
            </a:r>
            <a:r>
              <a:rPr lang="en-US" dirty="0" smtClean="0"/>
              <a:t> с </a:t>
            </a:r>
            <a:r>
              <a:rPr lang="en-US" dirty="0" err="1" smtClean="0"/>
              <a:t>вами</a:t>
            </a:r>
            <a:r>
              <a:rPr lang="en-US" dirty="0" smtClean="0"/>
              <a:t>, </a:t>
            </a:r>
            <a:r>
              <a:rPr lang="en-US" dirty="0" err="1" smtClean="0"/>
              <a:t>ущелия</a:t>
            </a:r>
            <a:r>
              <a:rPr lang="en-US" dirty="0" smtClean="0"/>
              <a:t> </a:t>
            </a:r>
            <a:r>
              <a:rPr lang="en-US" dirty="0" err="1" smtClean="0"/>
              <a:t>гор</a:t>
            </a:r>
            <a:r>
              <a:rPr lang="en-US" dirty="0" smtClean="0"/>
              <a:t>;           </a:t>
            </a:r>
            <a:r>
              <a:rPr lang="en-US" dirty="0" err="1" smtClean="0"/>
              <a:t>Пять</a:t>
            </a:r>
            <a:r>
              <a:rPr lang="en-US" dirty="0" smtClean="0"/>
              <a:t> </a:t>
            </a:r>
            <a:r>
              <a:rPr lang="en-US" dirty="0" err="1" smtClean="0"/>
              <a:t>лет</a:t>
            </a:r>
            <a:r>
              <a:rPr lang="en-US" dirty="0" smtClean="0"/>
              <a:t> </a:t>
            </a:r>
            <a:r>
              <a:rPr lang="en-US" dirty="0" err="1" smtClean="0"/>
              <a:t>пронеслось</a:t>
            </a:r>
            <a:r>
              <a:rPr lang="en-US" dirty="0" smtClean="0"/>
              <a:t>: </a:t>
            </a:r>
            <a:r>
              <a:rPr lang="en-US" dirty="0" err="1" smtClean="0"/>
              <a:t>все</a:t>
            </a:r>
            <a:r>
              <a:rPr lang="en-US" dirty="0" smtClean="0"/>
              <a:t> </a:t>
            </a:r>
            <a:r>
              <a:rPr lang="en-US" dirty="0" err="1" smtClean="0"/>
              <a:t>тоскую</a:t>
            </a:r>
            <a:r>
              <a:rPr lang="en-US" dirty="0" smtClean="0"/>
              <a:t> </a:t>
            </a:r>
            <a:r>
              <a:rPr lang="en-US" dirty="0" err="1" smtClean="0"/>
              <a:t>по</a:t>
            </a:r>
            <a:r>
              <a:rPr lang="en-US" dirty="0" smtClean="0"/>
              <a:t> </a:t>
            </a:r>
            <a:r>
              <a:rPr lang="en-US" dirty="0" err="1" smtClean="0"/>
              <a:t>вас</a:t>
            </a:r>
            <a:r>
              <a:rPr lang="en-US" dirty="0" smtClean="0"/>
              <a:t>. </a:t>
            </a:r>
            <a:r>
              <a:rPr lang="en-US" dirty="0" err="1" smtClean="0"/>
              <a:t>Тамвиделяпарубожественныхглаз</a:t>
            </a:r>
            <a:r>
              <a:rPr lang="en-US" dirty="0" smtClean="0"/>
              <a:t>;  </a:t>
            </a:r>
            <a:r>
              <a:rPr lang="en-US" dirty="0" smtClean="0"/>
              <a:t>                 И </a:t>
            </a:r>
            <a:r>
              <a:rPr lang="en-US" dirty="0" err="1" smtClean="0"/>
              <a:t>сердце</a:t>
            </a:r>
            <a:r>
              <a:rPr lang="en-US" dirty="0" smtClean="0"/>
              <a:t> </a:t>
            </a:r>
            <a:r>
              <a:rPr lang="en-US" dirty="0" err="1" smtClean="0"/>
              <a:t>лепечет</a:t>
            </a:r>
            <a:r>
              <a:rPr lang="en-US" dirty="0" smtClean="0"/>
              <a:t>, </a:t>
            </a:r>
            <a:r>
              <a:rPr lang="en-US" dirty="0" err="1" smtClean="0"/>
              <a:t>воспомня</a:t>
            </a:r>
            <a:r>
              <a:rPr lang="en-US" dirty="0" smtClean="0"/>
              <a:t> </a:t>
            </a:r>
            <a:r>
              <a:rPr lang="en-US" dirty="0" err="1" smtClean="0"/>
              <a:t>тот</a:t>
            </a:r>
            <a:r>
              <a:rPr lang="en-US" dirty="0" smtClean="0"/>
              <a:t> </a:t>
            </a:r>
            <a:r>
              <a:rPr lang="en-US" dirty="0" err="1" smtClean="0"/>
              <a:t>взор</a:t>
            </a:r>
            <a:r>
              <a:rPr lang="en-US" dirty="0" smtClean="0"/>
              <a:t>:        </a:t>
            </a:r>
            <a:r>
              <a:rPr lang="en-US" dirty="0" err="1" smtClean="0"/>
              <a:t>Люблю</a:t>
            </a:r>
            <a:r>
              <a:rPr lang="en-US" dirty="0" smtClean="0"/>
              <a:t> я </a:t>
            </a:r>
            <a:r>
              <a:rPr lang="en-US" dirty="0" err="1" smtClean="0"/>
              <a:t>Кавказ</a:t>
            </a:r>
            <a:r>
              <a:rPr lang="en-US" dirty="0" smtClean="0"/>
              <a:t>!...</a:t>
            </a:r>
            <a:endParaRPr lang="en-US" dirty="0"/>
          </a:p>
        </p:txBody>
      </p:sp>
      <p:pic>
        <p:nvPicPr>
          <p:cNvPr id="15" name="Content Placeholder 14" descr="kavka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86380" y="1447800"/>
            <a:ext cx="3516019" cy="33266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5105400" y="4774420"/>
            <a:ext cx="3696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«Воспоминания о Кавказе»                     М. Ю. Лермонтов 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219200" y="381000"/>
            <a:ext cx="3352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Кавказ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71600" y="1752600"/>
            <a:ext cx="7086600" cy="3886200"/>
          </a:xfrm>
        </p:spPr>
        <p:txBody>
          <a:bodyPr/>
          <a:lstStyle/>
          <a:p>
            <a:r>
              <a:rPr lang="ru-RU" sz="2400" dirty="0" smtClean="0"/>
              <a:t>Поэтической темой этого стихотворения – любовь к Кавказу; этот мотив развивается от первой строфы к последней, он выражен в строке , замыкающей каждую строфу:                               «Люблю я Кавказ».</a:t>
            </a:r>
          </a:p>
          <a:p>
            <a:endParaRPr lang="ru-RU" sz="2400" dirty="0" smtClean="0"/>
          </a:p>
          <a:p>
            <a:r>
              <a:rPr lang="ru-RU" sz="2400" dirty="0" smtClean="0"/>
              <a:t>Кавказ связан с воспоминаниями о матери и первой любви, с чувством родины, с переживанием счастья:                                                         « Я счастлив был с вами, ущелия гор»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EPSON0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449180"/>
            <a:ext cx="7467600" cy="197981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12" descr="35178908_2383.jpg"/>
          <p:cNvPicPr>
            <a:picLocks noChangeAspect="1"/>
          </p:cNvPicPr>
          <p:nvPr/>
        </p:nvPicPr>
        <p:blipFill>
          <a:blip r:embed="rId3"/>
          <a:srcRect l="4444"/>
          <a:stretch>
            <a:fillRect/>
          </a:stretch>
        </p:blipFill>
        <p:spPr>
          <a:xfrm>
            <a:off x="5486400" y="4267200"/>
            <a:ext cx="3124200" cy="2045208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371600"/>
            <a:ext cx="7086600" cy="4050792"/>
          </a:xfrm>
        </p:spPr>
        <p:txBody>
          <a:bodyPr/>
          <a:lstStyle/>
          <a:p>
            <a:r>
              <a:rPr lang="ru-RU" sz="2100" dirty="0" smtClean="0"/>
              <a:t>И в стихотворном, и в прозаическом тексте передаётся любовь к Кавказу, в центре внимания – образ Кавказа.</a:t>
            </a:r>
          </a:p>
          <a:p>
            <a:endParaRPr lang="ru-RU" sz="2100" dirty="0" smtClean="0"/>
          </a:p>
          <a:p>
            <a:r>
              <a:rPr lang="ru-RU" sz="2100" dirty="0" smtClean="0"/>
              <a:t>Чувства лирического героя выражены прямо, непосредственно. «Как я любил твои бури, Кавказ!» , Всё всё в этом крае прекрасно»; так же, как в стихотворении «Кавказ», здесь используютспрямое обращение к горам: «Синие горы Кавказа, приветствую вас!»</a:t>
            </a:r>
          </a:p>
          <a:p>
            <a:endParaRPr lang="ru-RU" sz="2100" dirty="0" smtClean="0"/>
          </a:p>
          <a:p>
            <a:r>
              <a:rPr lang="ru-RU" sz="2100" dirty="0" smtClean="0"/>
              <a:t>Прямое обращение Заостряет впечатление непосредственной связи лирического героя и любимого края.</a:t>
            </a:r>
          </a:p>
          <a:p>
            <a:endParaRPr lang="en-US" sz="21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3429000" cy="457200"/>
          </a:xfrm>
        </p:spPr>
        <p:txBody>
          <a:bodyPr/>
          <a:lstStyle/>
          <a:p>
            <a:r>
              <a:rPr lang="ru-RU" dirty="0" smtClean="0"/>
              <a:t>Сосед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609600"/>
            <a:ext cx="4530817" cy="6096000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Ктоб</a:t>
            </a:r>
            <a:r>
              <a:rPr lang="en-US" dirty="0" smtClean="0"/>
              <a:t> </a:t>
            </a:r>
            <a:r>
              <a:rPr lang="en-US" dirty="0" err="1" smtClean="0"/>
              <a:t>нибыл</a:t>
            </a:r>
            <a:r>
              <a:rPr lang="en-US" dirty="0" smtClean="0"/>
              <a:t> </a:t>
            </a:r>
            <a:r>
              <a:rPr lang="en-US" dirty="0" err="1" smtClean="0"/>
              <a:t>ты</a:t>
            </a:r>
            <a:r>
              <a:rPr lang="en-US" dirty="0" smtClean="0"/>
              <a:t>, </a:t>
            </a:r>
            <a:r>
              <a:rPr lang="en-US" dirty="0" err="1" smtClean="0"/>
              <a:t>печальный</a:t>
            </a:r>
            <a:r>
              <a:rPr lang="en-US" dirty="0" smtClean="0"/>
              <a:t> </a:t>
            </a:r>
            <a:r>
              <a:rPr lang="en-US" dirty="0" err="1" smtClean="0"/>
              <a:t>мой</a:t>
            </a:r>
            <a:r>
              <a:rPr lang="en-US" dirty="0" smtClean="0"/>
              <a:t> </a:t>
            </a:r>
            <a:r>
              <a:rPr lang="en-US" dirty="0" err="1" smtClean="0"/>
              <a:t>сосед</a:t>
            </a:r>
            <a:r>
              <a:rPr lang="en-US" dirty="0" smtClean="0"/>
              <a:t>,  </a:t>
            </a:r>
            <a:r>
              <a:rPr lang="en-US" dirty="0" err="1" smtClean="0"/>
              <a:t>Люблю</a:t>
            </a:r>
            <a:r>
              <a:rPr lang="en-US" dirty="0" smtClean="0"/>
              <a:t> </a:t>
            </a:r>
            <a:r>
              <a:rPr lang="en-US" dirty="0" err="1" smtClean="0"/>
              <a:t>тебя</a:t>
            </a:r>
            <a:r>
              <a:rPr lang="en-US" dirty="0" smtClean="0"/>
              <a:t>, </a:t>
            </a:r>
            <a:r>
              <a:rPr lang="en-US" dirty="0" err="1" smtClean="0"/>
              <a:t>как</a:t>
            </a:r>
            <a:r>
              <a:rPr lang="en-US" dirty="0" smtClean="0"/>
              <a:t> </a:t>
            </a:r>
            <a:r>
              <a:rPr lang="en-US" dirty="0" err="1" smtClean="0"/>
              <a:t>друга</a:t>
            </a:r>
            <a:r>
              <a:rPr lang="en-US" dirty="0" smtClean="0"/>
              <a:t> </a:t>
            </a:r>
            <a:r>
              <a:rPr lang="en-US" dirty="0" err="1" smtClean="0"/>
              <a:t>юных</a:t>
            </a:r>
            <a:r>
              <a:rPr lang="en-US" dirty="0" smtClean="0"/>
              <a:t> </a:t>
            </a:r>
            <a:r>
              <a:rPr lang="en-US" dirty="0" err="1" smtClean="0"/>
              <a:t>лет</a:t>
            </a:r>
            <a:r>
              <a:rPr lang="en-US" dirty="0" smtClean="0"/>
              <a:t>,              </a:t>
            </a:r>
            <a:r>
              <a:rPr lang="en-US" dirty="0" err="1" smtClean="0"/>
              <a:t>Тебя</a:t>
            </a:r>
            <a:r>
              <a:rPr lang="en-US" dirty="0" smtClean="0"/>
              <a:t>, </a:t>
            </a:r>
            <a:r>
              <a:rPr lang="en-US" dirty="0" err="1" smtClean="0"/>
              <a:t>товарищ</a:t>
            </a:r>
            <a:r>
              <a:rPr lang="en-US" dirty="0" smtClean="0"/>
              <a:t> </a:t>
            </a:r>
            <a:r>
              <a:rPr lang="en-US" dirty="0" err="1" smtClean="0"/>
              <a:t>мой</a:t>
            </a:r>
            <a:r>
              <a:rPr lang="en-US" dirty="0" smtClean="0"/>
              <a:t> </a:t>
            </a:r>
            <a:r>
              <a:rPr lang="en-US" dirty="0" err="1" smtClean="0"/>
              <a:t>случайный</a:t>
            </a:r>
            <a:r>
              <a:rPr lang="en-US" dirty="0" smtClean="0"/>
              <a:t>,                   </a:t>
            </a:r>
            <a:r>
              <a:rPr lang="en-US" dirty="0" err="1" smtClean="0"/>
              <a:t>Хотя</a:t>
            </a:r>
            <a:r>
              <a:rPr lang="en-US" dirty="0" smtClean="0"/>
              <a:t> </a:t>
            </a:r>
            <a:r>
              <a:rPr lang="en-US" dirty="0" err="1" smtClean="0"/>
              <a:t>судьбы</a:t>
            </a:r>
            <a:r>
              <a:rPr lang="en-US" dirty="0" smtClean="0"/>
              <a:t> </a:t>
            </a:r>
            <a:r>
              <a:rPr lang="en-US" dirty="0" err="1" smtClean="0"/>
              <a:t>коварною</a:t>
            </a:r>
            <a:r>
              <a:rPr lang="en-US" dirty="0" smtClean="0"/>
              <a:t> </a:t>
            </a:r>
            <a:r>
              <a:rPr lang="en-US" dirty="0" err="1" smtClean="0"/>
              <a:t>игрой</a:t>
            </a:r>
            <a:r>
              <a:rPr lang="en-US" dirty="0" smtClean="0"/>
              <a:t>                </a:t>
            </a:r>
            <a:r>
              <a:rPr lang="en-US" dirty="0" err="1" smtClean="0"/>
              <a:t>Навеки</a:t>
            </a:r>
            <a:r>
              <a:rPr lang="en-US" dirty="0" smtClean="0"/>
              <a:t> </a:t>
            </a:r>
            <a:r>
              <a:rPr lang="en-US" dirty="0" err="1" smtClean="0"/>
              <a:t>мы</a:t>
            </a:r>
            <a:r>
              <a:rPr lang="en-US" dirty="0" smtClean="0"/>
              <a:t> </a:t>
            </a:r>
            <a:r>
              <a:rPr lang="en-US" dirty="0" err="1" smtClean="0"/>
              <a:t>разлучены</a:t>
            </a:r>
            <a:r>
              <a:rPr lang="en-US" dirty="0" smtClean="0"/>
              <a:t> с </a:t>
            </a:r>
            <a:r>
              <a:rPr lang="en-US" dirty="0" err="1" smtClean="0"/>
              <a:t>тобой</a:t>
            </a:r>
            <a:r>
              <a:rPr lang="en-US" dirty="0" smtClean="0"/>
              <a:t>              </a:t>
            </a:r>
            <a:r>
              <a:rPr lang="en-US" dirty="0" err="1" smtClean="0"/>
              <a:t>Стеной</a:t>
            </a:r>
            <a:r>
              <a:rPr lang="en-US" dirty="0" smtClean="0"/>
              <a:t> </a:t>
            </a:r>
            <a:r>
              <a:rPr lang="en-US" dirty="0" err="1" smtClean="0"/>
              <a:t>теперь</a:t>
            </a:r>
            <a:r>
              <a:rPr lang="en-US" dirty="0" smtClean="0"/>
              <a:t> – а </a:t>
            </a:r>
            <a:r>
              <a:rPr lang="en-US" dirty="0" err="1" smtClean="0"/>
              <a:t>после</a:t>
            </a:r>
            <a:r>
              <a:rPr lang="en-US" dirty="0" smtClean="0"/>
              <a:t> </a:t>
            </a:r>
            <a:r>
              <a:rPr lang="en-US" dirty="0" err="1" smtClean="0"/>
              <a:t>тайной</a:t>
            </a:r>
            <a:r>
              <a:rPr lang="en-US" dirty="0" smtClean="0"/>
              <a:t>.                  </a:t>
            </a:r>
            <a:r>
              <a:rPr lang="en-US" dirty="0" err="1" smtClean="0"/>
              <a:t>Когда</a:t>
            </a:r>
            <a:r>
              <a:rPr lang="en-US" dirty="0" smtClean="0"/>
              <a:t> </a:t>
            </a:r>
            <a:r>
              <a:rPr lang="en-US" dirty="0" err="1" smtClean="0"/>
              <a:t>зари</a:t>
            </a:r>
            <a:r>
              <a:rPr lang="en-US" dirty="0" smtClean="0"/>
              <a:t> </a:t>
            </a:r>
            <a:r>
              <a:rPr lang="en-US" dirty="0" err="1" smtClean="0"/>
              <a:t>румяный</a:t>
            </a:r>
            <a:r>
              <a:rPr lang="en-US" dirty="0" smtClean="0"/>
              <a:t> </a:t>
            </a:r>
            <a:r>
              <a:rPr lang="en-US" dirty="0" err="1" smtClean="0"/>
              <a:t>полусвет</a:t>
            </a:r>
            <a:r>
              <a:rPr lang="en-US" dirty="0" smtClean="0"/>
              <a:t>                          В </a:t>
            </a:r>
            <a:r>
              <a:rPr lang="en-US" dirty="0" err="1" smtClean="0"/>
              <a:t>окно</a:t>
            </a:r>
            <a:r>
              <a:rPr lang="en-US" dirty="0" smtClean="0"/>
              <a:t> </a:t>
            </a:r>
            <a:r>
              <a:rPr lang="en-US" dirty="0" err="1" smtClean="0"/>
              <a:t>тюрьмы</a:t>
            </a:r>
            <a:r>
              <a:rPr lang="en-US" dirty="0" smtClean="0"/>
              <a:t> </a:t>
            </a:r>
            <a:r>
              <a:rPr lang="en-US" dirty="0" err="1" smtClean="0"/>
              <a:t>прощальный</a:t>
            </a:r>
            <a:r>
              <a:rPr lang="en-US" dirty="0" smtClean="0"/>
              <a:t> </a:t>
            </a:r>
            <a:r>
              <a:rPr lang="en-US" dirty="0" err="1" smtClean="0"/>
              <a:t>свой</a:t>
            </a:r>
            <a:r>
              <a:rPr lang="en-US" dirty="0" smtClean="0"/>
              <a:t> </a:t>
            </a:r>
            <a:r>
              <a:rPr lang="en-US" dirty="0" err="1" smtClean="0"/>
              <a:t>привет</a:t>
            </a:r>
            <a:r>
              <a:rPr lang="en-US" dirty="0" smtClean="0"/>
              <a:t> </a:t>
            </a:r>
            <a:r>
              <a:rPr lang="en-US" dirty="0" err="1" smtClean="0"/>
              <a:t>Мне</a:t>
            </a:r>
            <a:r>
              <a:rPr lang="en-US" dirty="0" smtClean="0"/>
              <a:t>, </a:t>
            </a:r>
            <a:r>
              <a:rPr lang="en-US" dirty="0" err="1" smtClean="0"/>
              <a:t>умирая</a:t>
            </a:r>
            <a:r>
              <a:rPr lang="en-US" dirty="0" smtClean="0"/>
              <a:t>, </a:t>
            </a:r>
            <a:r>
              <a:rPr lang="en-US" dirty="0" err="1" smtClean="0"/>
              <a:t>посылает</a:t>
            </a:r>
            <a:r>
              <a:rPr lang="en-US" dirty="0" smtClean="0"/>
              <a:t>                                     И</a:t>
            </a:r>
            <a:r>
              <a:rPr lang="en-US" dirty="0" smtClean="0"/>
              <a:t>, </a:t>
            </a:r>
            <a:r>
              <a:rPr lang="en-US" dirty="0" err="1" smtClean="0"/>
              <a:t>опершись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звучное</a:t>
            </a:r>
            <a:r>
              <a:rPr lang="en-US" dirty="0" smtClean="0"/>
              <a:t> </a:t>
            </a:r>
            <a:r>
              <a:rPr lang="en-US" dirty="0" err="1" smtClean="0"/>
              <a:t>ружье</a:t>
            </a:r>
            <a:r>
              <a:rPr lang="en-US" dirty="0" smtClean="0"/>
              <a:t>,                    </a:t>
            </a:r>
            <a:r>
              <a:rPr lang="en-US" dirty="0" err="1" smtClean="0"/>
              <a:t>Наш</a:t>
            </a:r>
            <a:r>
              <a:rPr lang="en-US" dirty="0" smtClean="0"/>
              <a:t> </a:t>
            </a:r>
            <a:r>
              <a:rPr lang="en-US" dirty="0" err="1" smtClean="0"/>
              <a:t>часовой</a:t>
            </a:r>
            <a:r>
              <a:rPr lang="en-US" dirty="0" smtClean="0"/>
              <a:t>, </a:t>
            </a:r>
            <a:r>
              <a:rPr lang="en-US" dirty="0" err="1" smtClean="0"/>
              <a:t>про</a:t>
            </a:r>
            <a:r>
              <a:rPr lang="en-US" dirty="0" smtClean="0"/>
              <a:t> </a:t>
            </a:r>
            <a:r>
              <a:rPr lang="en-US" dirty="0" err="1" smtClean="0"/>
              <a:t>старое</a:t>
            </a:r>
            <a:r>
              <a:rPr lang="en-US" dirty="0" smtClean="0"/>
              <a:t> </a:t>
            </a:r>
            <a:r>
              <a:rPr lang="en-US" dirty="0" err="1" smtClean="0"/>
              <a:t>житье</a:t>
            </a:r>
            <a:r>
              <a:rPr lang="en-US" dirty="0" smtClean="0"/>
              <a:t>         </a:t>
            </a:r>
            <a:r>
              <a:rPr lang="en-US" dirty="0" err="1" smtClean="0"/>
              <a:t>Мечтая</a:t>
            </a:r>
            <a:r>
              <a:rPr lang="en-US" dirty="0" smtClean="0"/>
              <a:t>, </a:t>
            </a:r>
            <a:r>
              <a:rPr lang="en-US" dirty="0" err="1" smtClean="0"/>
              <a:t>стоя</a:t>
            </a:r>
            <a:r>
              <a:rPr lang="en-US" dirty="0" smtClean="0"/>
              <a:t> </a:t>
            </a:r>
            <a:r>
              <a:rPr lang="en-US" dirty="0" err="1" smtClean="0"/>
              <a:t>засыпает</a:t>
            </a:r>
            <a:r>
              <a:rPr lang="en-US" dirty="0" smtClean="0"/>
              <a:t>, -                              </a:t>
            </a:r>
            <a:r>
              <a:rPr lang="en-US" dirty="0" err="1" smtClean="0"/>
              <a:t>Тогда</a:t>
            </a:r>
            <a:r>
              <a:rPr lang="en-US" dirty="0" smtClean="0"/>
              <a:t>, </a:t>
            </a:r>
            <a:r>
              <a:rPr lang="en-US" dirty="0" err="1" smtClean="0"/>
              <a:t>чело</a:t>
            </a:r>
            <a:r>
              <a:rPr lang="en-US" dirty="0" smtClean="0"/>
              <a:t> </a:t>
            </a:r>
            <a:r>
              <a:rPr lang="en-US" dirty="0" err="1" smtClean="0"/>
              <a:t>склонив</a:t>
            </a:r>
            <a:r>
              <a:rPr lang="en-US" dirty="0" smtClean="0"/>
              <a:t> к </a:t>
            </a:r>
            <a:r>
              <a:rPr lang="en-US" dirty="0" err="1" smtClean="0"/>
              <a:t>сырой</a:t>
            </a:r>
            <a:r>
              <a:rPr lang="en-US" dirty="0" smtClean="0"/>
              <a:t> </a:t>
            </a:r>
            <a:r>
              <a:rPr lang="en-US" dirty="0" err="1" smtClean="0"/>
              <a:t>стене</a:t>
            </a:r>
            <a:r>
              <a:rPr lang="en-US" dirty="0" smtClean="0"/>
              <a:t>,                  </a:t>
            </a:r>
            <a:r>
              <a:rPr lang="en-US" dirty="0" err="1" smtClean="0"/>
              <a:t>Яслушаю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err="1" smtClean="0"/>
              <a:t>ив</a:t>
            </a:r>
            <a:r>
              <a:rPr lang="en-US" dirty="0" smtClean="0"/>
              <a:t> </a:t>
            </a:r>
            <a:r>
              <a:rPr lang="en-US" dirty="0" err="1" smtClean="0"/>
              <a:t>мрачной</a:t>
            </a:r>
            <a:r>
              <a:rPr lang="en-US" dirty="0" smtClean="0"/>
              <a:t> </a:t>
            </a:r>
            <a:r>
              <a:rPr lang="en-US" dirty="0" err="1" smtClean="0"/>
              <a:t>тишине</a:t>
            </a:r>
            <a:r>
              <a:rPr lang="en-US" dirty="0" smtClean="0"/>
              <a:t>                 </a:t>
            </a:r>
            <a:r>
              <a:rPr lang="en-US" dirty="0" err="1" smtClean="0"/>
              <a:t>Твои</a:t>
            </a:r>
            <a:r>
              <a:rPr lang="en-US" dirty="0" smtClean="0"/>
              <a:t> </a:t>
            </a:r>
            <a:r>
              <a:rPr lang="en-US" dirty="0" err="1" smtClean="0"/>
              <a:t>напевы</a:t>
            </a:r>
            <a:r>
              <a:rPr lang="en-US" dirty="0" smtClean="0"/>
              <a:t> </a:t>
            </a:r>
            <a:r>
              <a:rPr lang="en-US" dirty="0" err="1" smtClean="0"/>
              <a:t>раздаются</a:t>
            </a:r>
            <a:r>
              <a:rPr lang="en-US" dirty="0" smtClean="0"/>
              <a:t>.                                       </a:t>
            </a:r>
            <a:r>
              <a:rPr lang="en-US" dirty="0" smtClean="0"/>
              <a:t>О </a:t>
            </a:r>
            <a:r>
              <a:rPr lang="en-US" dirty="0" err="1" smtClean="0"/>
              <a:t>чемони</a:t>
            </a:r>
            <a:r>
              <a:rPr lang="en-US" dirty="0" smtClean="0"/>
              <a:t> – </a:t>
            </a:r>
            <a:r>
              <a:rPr lang="en-US" dirty="0" err="1" smtClean="0"/>
              <a:t>не</a:t>
            </a:r>
            <a:r>
              <a:rPr lang="en-US" dirty="0" smtClean="0"/>
              <a:t> </a:t>
            </a:r>
            <a:r>
              <a:rPr lang="en-US" dirty="0" err="1" smtClean="0"/>
              <a:t>знаю</a:t>
            </a:r>
            <a:r>
              <a:rPr lang="en-US" dirty="0" smtClean="0"/>
              <a:t>; </a:t>
            </a:r>
            <a:r>
              <a:rPr lang="en-US" dirty="0" err="1" smtClean="0"/>
              <a:t>но</a:t>
            </a:r>
            <a:r>
              <a:rPr lang="en-US" dirty="0" smtClean="0"/>
              <a:t> </a:t>
            </a:r>
            <a:r>
              <a:rPr lang="en-US" dirty="0" err="1" smtClean="0"/>
              <a:t>тоской</a:t>
            </a:r>
            <a:r>
              <a:rPr lang="en-US" dirty="0" smtClean="0"/>
              <a:t>    </a:t>
            </a:r>
            <a:r>
              <a:rPr lang="en-US" dirty="0" err="1" smtClean="0"/>
              <a:t>Исполнены</a:t>
            </a:r>
            <a:r>
              <a:rPr lang="en-US" dirty="0" smtClean="0"/>
              <a:t>, </a:t>
            </a:r>
            <a:r>
              <a:rPr lang="en-US" dirty="0" smtClean="0"/>
              <a:t>и </a:t>
            </a:r>
            <a:r>
              <a:rPr lang="en-US" dirty="0" err="1" smtClean="0"/>
              <a:t>звуки</a:t>
            </a:r>
            <a:r>
              <a:rPr lang="en-US" dirty="0" smtClean="0"/>
              <a:t> </a:t>
            </a:r>
            <a:r>
              <a:rPr lang="en-US" dirty="0" err="1" smtClean="0"/>
              <a:t>чередой</a:t>
            </a:r>
            <a:r>
              <a:rPr lang="en-US" dirty="0" smtClean="0"/>
              <a:t>,                         </a:t>
            </a:r>
            <a:r>
              <a:rPr lang="en-US" dirty="0" err="1" smtClean="0"/>
              <a:t>Как</a:t>
            </a:r>
            <a:r>
              <a:rPr lang="en-US" dirty="0" smtClean="0"/>
              <a:t> </a:t>
            </a:r>
            <a:r>
              <a:rPr lang="en-US" dirty="0" err="1" smtClean="0"/>
              <a:t>слезы</a:t>
            </a:r>
            <a:r>
              <a:rPr lang="en-US" dirty="0" smtClean="0"/>
              <a:t>, </a:t>
            </a:r>
            <a:r>
              <a:rPr lang="en-US" dirty="0" err="1" smtClean="0"/>
              <a:t>тихо</a:t>
            </a:r>
            <a:r>
              <a:rPr lang="en-US" dirty="0" smtClean="0"/>
              <a:t> </a:t>
            </a:r>
            <a:r>
              <a:rPr lang="en-US" dirty="0" err="1" smtClean="0"/>
              <a:t>льются</a:t>
            </a:r>
            <a:r>
              <a:rPr lang="en-US" dirty="0" smtClean="0"/>
              <a:t>, </a:t>
            </a:r>
            <a:r>
              <a:rPr lang="en-US" dirty="0" err="1" smtClean="0"/>
              <a:t>льются</a:t>
            </a:r>
            <a:r>
              <a:rPr lang="en-US" dirty="0" smtClean="0"/>
              <a:t>...                      </a:t>
            </a:r>
            <a:r>
              <a:rPr lang="en-US" dirty="0" smtClean="0"/>
              <a:t>И </a:t>
            </a:r>
            <a:r>
              <a:rPr lang="en-US" dirty="0" err="1" smtClean="0"/>
              <a:t>лучших</a:t>
            </a:r>
            <a:r>
              <a:rPr lang="en-US" dirty="0" smtClean="0"/>
              <a:t> </a:t>
            </a:r>
            <a:r>
              <a:rPr lang="en-US" dirty="0" err="1" smtClean="0"/>
              <a:t>лет</a:t>
            </a:r>
            <a:r>
              <a:rPr lang="en-US" dirty="0" smtClean="0"/>
              <a:t> </a:t>
            </a:r>
            <a:r>
              <a:rPr lang="en-US" dirty="0" err="1" smtClean="0"/>
              <a:t>надежды</a:t>
            </a:r>
            <a:r>
              <a:rPr lang="en-US" dirty="0" smtClean="0"/>
              <a:t> и </a:t>
            </a:r>
            <a:r>
              <a:rPr lang="en-US" dirty="0" err="1" smtClean="0"/>
              <a:t>любовь</a:t>
            </a:r>
            <a:r>
              <a:rPr lang="en-US" dirty="0" smtClean="0"/>
              <a:t> </a:t>
            </a:r>
            <a:r>
              <a:rPr lang="en-US" dirty="0" smtClean="0"/>
              <a:t>-                     </a:t>
            </a:r>
            <a:r>
              <a:rPr lang="en-US" dirty="0" smtClean="0"/>
              <a:t>В </a:t>
            </a:r>
            <a:r>
              <a:rPr lang="en-US" dirty="0" err="1" smtClean="0"/>
              <a:t>груди</a:t>
            </a:r>
            <a:r>
              <a:rPr lang="en-US" dirty="0" smtClean="0"/>
              <a:t> </a:t>
            </a:r>
            <a:r>
              <a:rPr lang="en-US" dirty="0" err="1" smtClean="0"/>
              <a:t>моей</a:t>
            </a:r>
            <a:r>
              <a:rPr lang="en-US" dirty="0" smtClean="0"/>
              <a:t> </a:t>
            </a:r>
            <a:r>
              <a:rPr lang="en-US" dirty="0" err="1" smtClean="0"/>
              <a:t>все</a:t>
            </a:r>
            <a:r>
              <a:rPr lang="en-US" dirty="0" smtClean="0"/>
              <a:t> </a:t>
            </a:r>
            <a:r>
              <a:rPr lang="en-US" dirty="0" err="1" smtClean="0"/>
              <a:t>оживает</a:t>
            </a:r>
            <a:r>
              <a:rPr lang="en-US" dirty="0" smtClean="0"/>
              <a:t> </a:t>
            </a:r>
            <a:r>
              <a:rPr lang="en-US" dirty="0" err="1" smtClean="0"/>
              <a:t>вновь</a:t>
            </a:r>
            <a:r>
              <a:rPr lang="en-US" dirty="0" smtClean="0"/>
              <a:t>,                      </a:t>
            </a:r>
            <a:r>
              <a:rPr lang="en-US" dirty="0" smtClean="0"/>
              <a:t>И </a:t>
            </a:r>
            <a:r>
              <a:rPr lang="en-US" dirty="0" err="1" smtClean="0"/>
              <a:t>мысли</a:t>
            </a:r>
            <a:r>
              <a:rPr lang="en-US" dirty="0" smtClean="0"/>
              <a:t> </a:t>
            </a:r>
            <a:r>
              <a:rPr lang="en-US" dirty="0" err="1" smtClean="0"/>
              <a:t>далеко</a:t>
            </a:r>
            <a:r>
              <a:rPr lang="en-US" dirty="0" smtClean="0"/>
              <a:t> </a:t>
            </a:r>
            <a:r>
              <a:rPr lang="en-US" dirty="0" err="1" smtClean="0"/>
              <a:t>несутся</a:t>
            </a:r>
            <a:r>
              <a:rPr lang="en-US" dirty="0" smtClean="0"/>
              <a:t>,                                       </a:t>
            </a:r>
            <a:r>
              <a:rPr lang="en-US" dirty="0" smtClean="0"/>
              <a:t>И </a:t>
            </a:r>
            <a:r>
              <a:rPr lang="en-US" dirty="0" err="1" smtClean="0"/>
              <a:t>полонум</a:t>
            </a:r>
            <a:r>
              <a:rPr lang="en-US" dirty="0" smtClean="0"/>
              <a:t> </a:t>
            </a:r>
            <a:r>
              <a:rPr lang="en-US" dirty="0" err="1" smtClean="0"/>
              <a:t>желаний</a:t>
            </a:r>
            <a:r>
              <a:rPr lang="en-US" dirty="0" smtClean="0"/>
              <a:t> и </a:t>
            </a:r>
            <a:r>
              <a:rPr lang="en-US" dirty="0" err="1" smtClean="0"/>
              <a:t>страстей</a:t>
            </a:r>
            <a:r>
              <a:rPr lang="en-US" dirty="0" smtClean="0"/>
              <a:t>,                        </a:t>
            </a:r>
            <a:r>
              <a:rPr lang="en-US" dirty="0" smtClean="0"/>
              <a:t>И </a:t>
            </a:r>
            <a:r>
              <a:rPr lang="en-US" dirty="0" err="1" smtClean="0"/>
              <a:t>кровь</a:t>
            </a:r>
            <a:r>
              <a:rPr lang="en-US" dirty="0" smtClean="0"/>
              <a:t> </a:t>
            </a:r>
            <a:r>
              <a:rPr lang="en-US" dirty="0" err="1" smtClean="0"/>
              <a:t>кипит</a:t>
            </a:r>
            <a:r>
              <a:rPr lang="en-US" dirty="0" smtClean="0"/>
              <a:t> – и </a:t>
            </a:r>
            <a:r>
              <a:rPr lang="en-US" dirty="0" err="1" smtClean="0"/>
              <a:t>слезы</a:t>
            </a:r>
            <a:r>
              <a:rPr lang="en-US" dirty="0" smtClean="0"/>
              <a:t> и </a:t>
            </a:r>
            <a:r>
              <a:rPr lang="en-US" dirty="0" err="1" smtClean="0"/>
              <a:t>зочей</a:t>
            </a:r>
            <a:r>
              <a:rPr lang="en-US" dirty="0" smtClean="0"/>
              <a:t>,                       </a:t>
            </a:r>
            <a:r>
              <a:rPr lang="en-US" dirty="0" err="1" smtClean="0"/>
              <a:t>Как</a:t>
            </a:r>
            <a:r>
              <a:rPr lang="en-US" dirty="0" smtClean="0"/>
              <a:t> </a:t>
            </a:r>
            <a:r>
              <a:rPr lang="en-US" dirty="0" err="1" smtClean="0"/>
              <a:t>звуки</a:t>
            </a:r>
            <a:r>
              <a:rPr lang="en-US" dirty="0" smtClean="0"/>
              <a:t>, </a:t>
            </a:r>
            <a:r>
              <a:rPr lang="en-US" dirty="0" err="1" smtClean="0"/>
              <a:t>друг</a:t>
            </a:r>
            <a:r>
              <a:rPr lang="en-US" dirty="0" smtClean="0"/>
              <a:t> </a:t>
            </a:r>
            <a:r>
              <a:rPr lang="en-US" dirty="0" err="1" smtClean="0"/>
              <a:t>за</a:t>
            </a:r>
            <a:r>
              <a:rPr lang="en-US" dirty="0" smtClean="0"/>
              <a:t> </a:t>
            </a:r>
            <a:r>
              <a:rPr lang="en-US" dirty="0" err="1" smtClean="0"/>
              <a:t>другом</a:t>
            </a:r>
            <a:r>
              <a:rPr lang="en-US" dirty="0" smtClean="0"/>
              <a:t> </a:t>
            </a:r>
            <a:r>
              <a:rPr lang="en-US" dirty="0" err="1" smtClean="0"/>
              <a:t>льются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" name="Picture 5" descr="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0417" y="1905000"/>
            <a:ext cx="3716402" cy="2286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1371600" y="1295400"/>
            <a:ext cx="7086600" cy="4126992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В стихотворении передаются чувства лирического героя, которые вызваны пением таинственного соседа в тюремном заточении.</a:t>
            </a:r>
            <a:endParaRPr lang="en-US" sz="2400" dirty="0"/>
          </a:p>
        </p:txBody>
      </p:sp>
      <p:pic>
        <p:nvPicPr>
          <p:cNvPr id="4" name="Picture 3" descr="LS01278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4419600"/>
            <a:ext cx="3121158" cy="2264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1981200" y="609600"/>
            <a:ext cx="6553200" cy="5867400"/>
          </a:xfrm>
        </p:spPr>
        <p:txBody>
          <a:bodyPr/>
          <a:lstStyle/>
          <a:p>
            <a:r>
              <a:rPr lang="en-US" dirty="0" err="1" smtClean="0"/>
              <a:t>Молча</a:t>
            </a:r>
            <a:r>
              <a:rPr lang="en-US" dirty="0" smtClean="0"/>
              <a:t> </a:t>
            </a:r>
            <a:r>
              <a:rPr lang="en-US" dirty="0" err="1" smtClean="0"/>
              <a:t>сижу</a:t>
            </a:r>
            <a:r>
              <a:rPr lang="en-US" dirty="0" smtClean="0"/>
              <a:t> </a:t>
            </a:r>
            <a:r>
              <a:rPr lang="en-US" dirty="0" err="1" smtClean="0"/>
              <a:t>под</a:t>
            </a:r>
            <a:r>
              <a:rPr lang="en-US" dirty="0" smtClean="0"/>
              <a:t> </a:t>
            </a:r>
            <a:r>
              <a:rPr lang="en-US" dirty="0" err="1" smtClean="0"/>
              <a:t>окошком</a:t>
            </a:r>
            <a:r>
              <a:rPr lang="en-US" dirty="0" smtClean="0"/>
              <a:t> </a:t>
            </a:r>
            <a:r>
              <a:rPr lang="en-US" dirty="0" err="1" smtClean="0"/>
              <a:t>темницы</a:t>
            </a:r>
            <a:r>
              <a:rPr lang="en-US" dirty="0" smtClean="0"/>
              <a:t>;              </a:t>
            </a:r>
            <a:r>
              <a:rPr lang="en-US" dirty="0" smtClean="0"/>
              <a:t>                 </a:t>
            </a:r>
            <a:r>
              <a:rPr lang="en-US" dirty="0" err="1" smtClean="0"/>
              <a:t>Синее</a:t>
            </a:r>
            <a:r>
              <a:rPr lang="en-US" dirty="0" smtClean="0"/>
              <a:t> </a:t>
            </a:r>
            <a:r>
              <a:rPr lang="en-US" dirty="0" err="1" smtClean="0"/>
              <a:t>небо</a:t>
            </a:r>
            <a:r>
              <a:rPr lang="en-US" dirty="0" smtClean="0"/>
              <a:t> </a:t>
            </a:r>
            <a:r>
              <a:rPr lang="en-US" dirty="0" err="1" smtClean="0"/>
              <a:t>от</a:t>
            </a:r>
            <a:r>
              <a:rPr lang="en-US" dirty="0" smtClean="0"/>
              <a:t> </a:t>
            </a:r>
            <a:r>
              <a:rPr lang="en-US" dirty="0" err="1" smtClean="0"/>
              <a:t>сюда</a:t>
            </a:r>
            <a:r>
              <a:rPr lang="en-US" dirty="0" smtClean="0"/>
              <a:t> </a:t>
            </a:r>
            <a:r>
              <a:rPr lang="en-US" dirty="0" err="1" smtClean="0"/>
              <a:t>мне</a:t>
            </a:r>
            <a:r>
              <a:rPr lang="en-US" dirty="0" smtClean="0"/>
              <a:t> </a:t>
            </a:r>
            <a:r>
              <a:rPr lang="en-US" dirty="0" err="1" smtClean="0"/>
              <a:t>видно</a:t>
            </a:r>
            <a:r>
              <a:rPr lang="en-US" dirty="0" smtClean="0"/>
              <a:t>:                   </a:t>
            </a:r>
            <a:r>
              <a:rPr lang="en-US" dirty="0" smtClean="0"/>
              <a:t>                               В </a:t>
            </a:r>
            <a:r>
              <a:rPr lang="en-US" dirty="0" err="1" smtClean="0"/>
              <a:t>небе</a:t>
            </a:r>
            <a:r>
              <a:rPr lang="en-US" dirty="0" smtClean="0"/>
              <a:t> </a:t>
            </a:r>
            <a:r>
              <a:rPr lang="en-US" dirty="0" err="1" smtClean="0"/>
              <a:t>играют</a:t>
            </a:r>
            <a:r>
              <a:rPr lang="en-US" dirty="0" smtClean="0"/>
              <a:t> </a:t>
            </a:r>
            <a:r>
              <a:rPr lang="en-US" dirty="0" err="1" smtClean="0"/>
              <a:t>всё</a:t>
            </a:r>
            <a:r>
              <a:rPr lang="en-US" dirty="0" smtClean="0"/>
              <a:t> </a:t>
            </a:r>
            <a:r>
              <a:rPr lang="en-US" dirty="0" err="1" smtClean="0"/>
              <a:t>вольные</a:t>
            </a:r>
            <a:r>
              <a:rPr lang="en-US" dirty="0" smtClean="0"/>
              <a:t> </a:t>
            </a:r>
            <a:r>
              <a:rPr lang="en-US" dirty="0" err="1" smtClean="0"/>
              <a:t>птицы</a:t>
            </a:r>
            <a:r>
              <a:rPr lang="en-US" dirty="0" smtClean="0"/>
              <a:t>;                                    </a:t>
            </a:r>
            <a:r>
              <a:rPr lang="en-US" dirty="0" err="1" smtClean="0"/>
              <a:t>Глядя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них</a:t>
            </a:r>
            <a:r>
              <a:rPr lang="en-US" dirty="0" smtClean="0"/>
              <a:t>, </a:t>
            </a:r>
            <a:r>
              <a:rPr lang="en-US" dirty="0" err="1" smtClean="0"/>
              <a:t>мне</a:t>
            </a:r>
            <a:r>
              <a:rPr lang="en-US" dirty="0" smtClean="0"/>
              <a:t> и </a:t>
            </a:r>
            <a:r>
              <a:rPr lang="en-US" dirty="0" err="1" smtClean="0"/>
              <a:t>больнои</a:t>
            </a:r>
            <a:r>
              <a:rPr lang="en-US" dirty="0" smtClean="0"/>
              <a:t> </a:t>
            </a:r>
            <a:r>
              <a:rPr lang="en-US" dirty="0" err="1" smtClean="0"/>
              <a:t>стыдно</a:t>
            </a:r>
            <a:r>
              <a:rPr lang="en-US" dirty="0" smtClean="0"/>
              <a:t> . </a:t>
            </a:r>
            <a:r>
              <a:rPr lang="en-US" dirty="0" err="1" smtClean="0"/>
              <a:t>Нет</a:t>
            </a:r>
            <a:r>
              <a:rPr lang="en-US" dirty="0" smtClean="0"/>
              <a:t> </a:t>
            </a:r>
            <a:r>
              <a:rPr lang="en-US" dirty="0" err="1" smtClean="0"/>
              <a:t>на</a:t>
            </a:r>
            <a:r>
              <a:rPr lang="en-US" dirty="0" smtClean="0"/>
              <a:t> </a:t>
            </a:r>
            <a:r>
              <a:rPr lang="en-US" dirty="0" err="1" smtClean="0"/>
              <a:t>устах</a:t>
            </a:r>
            <a:r>
              <a:rPr lang="en-US" dirty="0" smtClean="0"/>
              <a:t> </a:t>
            </a:r>
            <a:r>
              <a:rPr lang="en-US" dirty="0" err="1" smtClean="0"/>
              <a:t>моихг</a:t>
            </a:r>
            <a:r>
              <a:rPr lang="en-US" dirty="0" smtClean="0"/>
              <a:t> </a:t>
            </a:r>
            <a:r>
              <a:rPr lang="en-US" dirty="0" err="1" smtClean="0"/>
              <a:t>решной</a:t>
            </a:r>
            <a:r>
              <a:rPr lang="en-US" dirty="0" smtClean="0"/>
              <a:t> </a:t>
            </a:r>
            <a:r>
              <a:rPr lang="en-US" dirty="0" err="1" smtClean="0"/>
              <a:t>молитвы</a:t>
            </a:r>
            <a:r>
              <a:rPr lang="en-US" dirty="0" smtClean="0"/>
              <a:t>, </a:t>
            </a:r>
            <a:r>
              <a:rPr lang="en-US" dirty="0" err="1" smtClean="0"/>
              <a:t>Нету</a:t>
            </a:r>
            <a:r>
              <a:rPr lang="en-US" dirty="0" smtClean="0"/>
              <a:t> </a:t>
            </a:r>
            <a:r>
              <a:rPr lang="en-US" dirty="0" err="1" smtClean="0"/>
              <a:t>ни</a:t>
            </a:r>
            <a:r>
              <a:rPr lang="en-US" dirty="0" smtClean="0"/>
              <a:t> </a:t>
            </a:r>
            <a:r>
              <a:rPr lang="en-US" dirty="0" err="1" smtClean="0"/>
              <a:t>песни</a:t>
            </a:r>
            <a:r>
              <a:rPr lang="en-US" dirty="0" smtClean="0"/>
              <a:t> </a:t>
            </a:r>
            <a:r>
              <a:rPr lang="en-US" dirty="0" err="1" smtClean="0"/>
              <a:t>во</a:t>
            </a:r>
            <a:r>
              <a:rPr lang="en-US" dirty="0" smtClean="0"/>
              <a:t> </a:t>
            </a:r>
            <a:r>
              <a:rPr lang="en-US" dirty="0" err="1" smtClean="0"/>
              <a:t>славу</a:t>
            </a:r>
            <a:r>
              <a:rPr lang="en-US" dirty="0" smtClean="0"/>
              <a:t> </a:t>
            </a:r>
            <a:r>
              <a:rPr lang="en-US" dirty="0" err="1" smtClean="0"/>
              <a:t>любезной:Помню</a:t>
            </a:r>
            <a:r>
              <a:rPr lang="en-US" dirty="0" smtClean="0"/>
              <a:t> я </a:t>
            </a:r>
            <a:r>
              <a:rPr lang="en-US" dirty="0" err="1" smtClean="0"/>
              <a:t>только</a:t>
            </a:r>
            <a:r>
              <a:rPr lang="en-US" dirty="0" smtClean="0"/>
              <a:t> </a:t>
            </a:r>
            <a:r>
              <a:rPr lang="en-US" dirty="0" err="1" smtClean="0"/>
              <a:t>старинные</a:t>
            </a:r>
            <a:r>
              <a:rPr lang="en-US" dirty="0" smtClean="0"/>
              <a:t> </a:t>
            </a:r>
            <a:r>
              <a:rPr lang="en-US" dirty="0" err="1" smtClean="0"/>
              <a:t>битвы,Меч</a:t>
            </a:r>
            <a:r>
              <a:rPr lang="en-US" dirty="0" smtClean="0"/>
              <a:t> </a:t>
            </a:r>
            <a:r>
              <a:rPr lang="en-US" dirty="0" err="1" smtClean="0"/>
              <a:t>мой</a:t>
            </a:r>
            <a:r>
              <a:rPr lang="en-US" dirty="0" smtClean="0"/>
              <a:t> </a:t>
            </a:r>
            <a:r>
              <a:rPr lang="en-US" dirty="0" err="1" smtClean="0"/>
              <a:t>тяжелый</a:t>
            </a:r>
            <a:r>
              <a:rPr lang="en-US" dirty="0" smtClean="0"/>
              <a:t> </a:t>
            </a:r>
            <a:r>
              <a:rPr lang="en-US" dirty="0" err="1" smtClean="0"/>
              <a:t>да</a:t>
            </a:r>
            <a:r>
              <a:rPr lang="en-US" dirty="0" smtClean="0"/>
              <a:t> </a:t>
            </a:r>
            <a:r>
              <a:rPr lang="en-US" dirty="0" err="1" smtClean="0"/>
              <a:t>панцырь</a:t>
            </a:r>
            <a:r>
              <a:rPr lang="en-US" dirty="0" smtClean="0"/>
              <a:t> </a:t>
            </a:r>
            <a:r>
              <a:rPr lang="en-US" dirty="0" err="1" smtClean="0"/>
              <a:t>железный</a:t>
            </a:r>
            <a:r>
              <a:rPr lang="en-US" dirty="0" smtClean="0"/>
              <a:t>. </a:t>
            </a:r>
            <a:r>
              <a:rPr lang="en-US" dirty="0" smtClean="0"/>
              <a:t>В </a:t>
            </a:r>
            <a:r>
              <a:rPr lang="en-US" dirty="0" err="1" smtClean="0"/>
              <a:t>каменный</a:t>
            </a:r>
            <a:r>
              <a:rPr lang="en-US" dirty="0" smtClean="0"/>
              <a:t> </a:t>
            </a:r>
            <a:r>
              <a:rPr lang="en-US" dirty="0" err="1" smtClean="0"/>
              <a:t>панцырь</a:t>
            </a:r>
            <a:r>
              <a:rPr lang="en-US" dirty="0" smtClean="0"/>
              <a:t> я </a:t>
            </a:r>
            <a:r>
              <a:rPr lang="en-US" dirty="0" err="1" smtClean="0"/>
              <a:t>ныне</a:t>
            </a:r>
            <a:r>
              <a:rPr lang="en-US" dirty="0" smtClean="0"/>
              <a:t> </a:t>
            </a:r>
            <a:r>
              <a:rPr lang="en-US" dirty="0" err="1" smtClean="0"/>
              <a:t>закован,Каменный</a:t>
            </a:r>
            <a:r>
              <a:rPr lang="en-US" dirty="0" smtClean="0"/>
              <a:t> </a:t>
            </a:r>
            <a:r>
              <a:rPr lang="en-US" dirty="0" err="1" smtClean="0"/>
              <a:t>шлеммоюголовудавит</a:t>
            </a:r>
            <a:r>
              <a:rPr lang="en-US" dirty="0" smtClean="0"/>
              <a:t>, </a:t>
            </a:r>
            <a:r>
              <a:rPr lang="en-US" dirty="0" err="1" smtClean="0"/>
              <a:t>Щито</a:t>
            </a:r>
            <a:r>
              <a:rPr lang="en-US" dirty="0" smtClean="0"/>
              <a:t> </a:t>
            </a:r>
            <a:r>
              <a:rPr lang="en-US" dirty="0" err="1" smtClean="0"/>
              <a:t>йотстрелимечазаколдован,Коньмойбежит</a:t>
            </a:r>
            <a:r>
              <a:rPr lang="en-US" dirty="0" smtClean="0"/>
              <a:t>, </a:t>
            </a:r>
            <a:r>
              <a:rPr lang="en-US" dirty="0" err="1" smtClean="0"/>
              <a:t>иниктоимнеправит.Быстроевремя</a:t>
            </a:r>
            <a:r>
              <a:rPr lang="en-US" dirty="0" smtClean="0"/>
              <a:t> - </a:t>
            </a:r>
            <a:r>
              <a:rPr lang="en-US" dirty="0" err="1" smtClean="0"/>
              <a:t>мойконьнеизменный,Шлемазабрало</a:t>
            </a:r>
            <a:r>
              <a:rPr lang="en-US" dirty="0" smtClean="0"/>
              <a:t> - </a:t>
            </a:r>
            <a:r>
              <a:rPr lang="en-US" dirty="0" err="1" smtClean="0"/>
              <a:t>решоткабойницы,Каменныйпанцырь</a:t>
            </a:r>
            <a:r>
              <a:rPr lang="en-US" dirty="0" smtClean="0"/>
              <a:t> - </a:t>
            </a:r>
            <a:r>
              <a:rPr lang="en-US" dirty="0" err="1" smtClean="0"/>
              <a:t>высокиестены,Щитмой</a:t>
            </a:r>
            <a:r>
              <a:rPr lang="en-US" dirty="0" smtClean="0"/>
              <a:t> - </a:t>
            </a:r>
            <a:r>
              <a:rPr lang="en-US" dirty="0" err="1" smtClean="0"/>
              <a:t>чугунныедверитемницы</a:t>
            </a:r>
            <a:r>
              <a:rPr lang="en-US" dirty="0" smtClean="0"/>
              <a:t>.</a:t>
            </a:r>
            <a:r>
              <a:rPr lang="ru-RU" dirty="0" smtClean="0"/>
              <a:t>                                   Мчись</a:t>
            </a:r>
            <a:r>
              <a:rPr lang="en-US" dirty="0" err="1" smtClean="0"/>
              <a:t>жебыстрее</a:t>
            </a:r>
            <a:r>
              <a:rPr lang="en-US" dirty="0" smtClean="0"/>
              <a:t>, </a:t>
            </a:r>
            <a:r>
              <a:rPr lang="en-US" dirty="0" err="1" smtClean="0"/>
              <a:t>летучеевремя</a:t>
            </a:r>
            <a:r>
              <a:rPr lang="en-US" dirty="0" smtClean="0"/>
              <a:t>!</a:t>
            </a:r>
            <a:r>
              <a:rPr lang="en-US" dirty="0" err="1" smtClean="0"/>
              <a:t>Душноподновойбронеюмнестало</a:t>
            </a:r>
            <a:r>
              <a:rPr lang="en-US" dirty="0" smtClean="0"/>
              <a:t>!</a:t>
            </a:r>
            <a:r>
              <a:rPr lang="en-US" dirty="0" err="1" smtClean="0"/>
              <a:t>Смерть</a:t>
            </a:r>
            <a:r>
              <a:rPr lang="en-US" dirty="0" smtClean="0"/>
              <a:t>, </a:t>
            </a:r>
            <a:r>
              <a:rPr lang="en-US" dirty="0" err="1" smtClean="0"/>
              <a:t>какприедем</a:t>
            </a:r>
            <a:r>
              <a:rPr lang="en-US" dirty="0" smtClean="0"/>
              <a:t>, </a:t>
            </a:r>
            <a:r>
              <a:rPr lang="en-US" dirty="0" err="1" smtClean="0"/>
              <a:t>подержитмнестремя</a:t>
            </a:r>
            <a:r>
              <a:rPr lang="en-US" dirty="0" smtClean="0"/>
              <a:t>;</a:t>
            </a:r>
            <a:r>
              <a:rPr lang="en-US" dirty="0" err="1" smtClean="0"/>
              <a:t>Слезуисдернуслицаязабрало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00" y="70991"/>
            <a:ext cx="4419600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/>
              <a:t>Пленный рыцарь</a:t>
            </a:r>
            <a:endParaRPr lang="en-US" sz="29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dition">
  <a:themeElements>
    <a:clrScheme name="Forte">
      <a:dk1>
        <a:srgbClr val="FFFFFF"/>
      </a:dk1>
      <a:lt1>
        <a:srgbClr val="000000"/>
      </a:lt1>
      <a:dk2>
        <a:srgbClr val="292828"/>
      </a:dk2>
      <a:lt2>
        <a:srgbClr val="DEDEDE"/>
      </a:lt2>
      <a:accent1>
        <a:srgbClr val="C70F0C"/>
      </a:accent1>
      <a:accent2>
        <a:srgbClr val="DD6B0D"/>
      </a:accent2>
      <a:accent3>
        <a:srgbClr val="FAA700"/>
      </a:accent3>
      <a:accent4>
        <a:srgbClr val="93E50D"/>
      </a:accent4>
      <a:accent5>
        <a:srgbClr val="17C7BA"/>
      </a:accent5>
      <a:accent6>
        <a:srgbClr val="0A96E4"/>
      </a:accent6>
      <a:hlink>
        <a:srgbClr val="8F3BED"/>
      </a:hlink>
      <a:folHlink>
        <a:srgbClr val="C29EEB"/>
      </a:folHlink>
    </a:clrScheme>
    <a:fontScheme name="Tradition">
      <a:majorFont>
        <a:latin typeface="Candara"/>
        <a:ea typeface=""/>
        <a:cs typeface=""/>
        <a:font script="Jpan" typeface="メイリオ"/>
      </a:majorFont>
      <a:minorFont>
        <a:latin typeface="Candara"/>
        <a:ea typeface=""/>
        <a:cs typeface=""/>
        <a:font script="Jpan" typeface="メイリオ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424</TotalTime>
  <Words>763</Words>
  <Application>Microsoft Macintosh PowerPoint</Application>
  <PresentationFormat>Экран (4:3)</PresentationFormat>
  <Paragraphs>34</Paragraphs>
  <Slides>13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Tradition</vt:lpstr>
      <vt:lpstr>Лирические черты в творчестве          М. Ю. Лермонтва</vt:lpstr>
      <vt:lpstr>Лермонтов</vt:lpstr>
      <vt:lpstr>Слайд 3</vt:lpstr>
      <vt:lpstr>Слайд 4</vt:lpstr>
      <vt:lpstr>Слайд 5</vt:lpstr>
      <vt:lpstr>Слайд 6</vt:lpstr>
      <vt:lpstr>Сосед</vt:lpstr>
      <vt:lpstr>Слайд 8</vt:lpstr>
      <vt:lpstr>Слайд 9</vt:lpstr>
      <vt:lpstr>Слайд 10</vt:lpstr>
      <vt:lpstr>Завещание</vt:lpstr>
      <vt:lpstr>Слайд 12</vt:lpstr>
      <vt:lpstr>Над проектом работала:  Третьякова Анна Андреевна  школа № 1266  под руководством Касьяновой Ларисы Григорьевны</vt:lpstr>
    </vt:vector>
  </TitlesOfParts>
  <Company>Apple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Лирические черты в творчестве                     М. Ю. Лермонтова </dc:title>
  <dc:creator>Mac Book</dc:creator>
  <cp:lastModifiedBy>Gost'</cp:lastModifiedBy>
  <cp:revision>43</cp:revision>
  <dcterms:created xsi:type="dcterms:W3CDTF">2010-01-26T18:12:26Z</dcterms:created>
  <dcterms:modified xsi:type="dcterms:W3CDTF">2010-01-27T10:05:56Z</dcterms:modified>
</cp:coreProperties>
</file>